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854" autoAdjust="0"/>
  </p:normalViewPr>
  <p:slideViewPr>
    <p:cSldViewPr snapToGrid="0">
      <p:cViewPr varScale="1">
        <p:scale>
          <a:sx n="55" d="100"/>
          <a:sy n="55" d="100"/>
        </p:scale>
        <p:origin x="10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B1416-EB90-4209-B848-E38227D1334D}" type="doc">
      <dgm:prSet loTypeId="urn:microsoft.com/office/officeart/2005/8/layout/hProcess7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DBEF220-252E-486A-A005-2C980149FD4E}">
      <dgm:prSet phldrT="[Text]"/>
      <dgm:spPr/>
      <dgm:t>
        <a:bodyPr/>
        <a:lstStyle/>
        <a:p>
          <a:r>
            <a:rPr lang="en-US" dirty="0"/>
            <a:t>ITEM</a:t>
          </a:r>
        </a:p>
      </dgm:t>
    </dgm:pt>
    <dgm:pt modelId="{B90885C5-1696-4560-93FB-84AFAA0EE7C3}" type="parTrans" cxnId="{7DA65710-3416-4C37-BE44-BFEF72EDD3C3}">
      <dgm:prSet/>
      <dgm:spPr/>
      <dgm:t>
        <a:bodyPr/>
        <a:lstStyle/>
        <a:p>
          <a:endParaRPr lang="en-US"/>
        </a:p>
      </dgm:t>
    </dgm:pt>
    <dgm:pt modelId="{3C619D24-720C-410C-A136-51A71122237F}" type="sibTrans" cxnId="{7DA65710-3416-4C37-BE44-BFEF72EDD3C3}">
      <dgm:prSet/>
      <dgm:spPr/>
      <dgm:t>
        <a:bodyPr/>
        <a:lstStyle/>
        <a:p>
          <a:endParaRPr lang="en-US"/>
        </a:p>
      </dgm:t>
    </dgm:pt>
    <dgm:pt modelId="{FF2A2285-D36D-462E-AB17-F6538804A821}">
      <dgm:prSet phldrT="[Text]"/>
      <dgm:spPr/>
      <dgm:t>
        <a:bodyPr/>
        <a:lstStyle/>
        <a:p>
          <a:r>
            <a:rPr lang="en-US" dirty="0"/>
            <a:t>Clear description of what was purchased, quantity, etc.</a:t>
          </a:r>
        </a:p>
      </dgm:t>
    </dgm:pt>
    <dgm:pt modelId="{9290DDC5-75F7-45FD-92E3-29A23F869BCA}" type="parTrans" cxnId="{B12F19D7-0F77-4472-A1BF-343F8BF576B1}">
      <dgm:prSet/>
      <dgm:spPr/>
      <dgm:t>
        <a:bodyPr/>
        <a:lstStyle/>
        <a:p>
          <a:endParaRPr lang="en-US"/>
        </a:p>
      </dgm:t>
    </dgm:pt>
    <dgm:pt modelId="{F66723E2-69B0-4110-A6BB-EE25065AB4C8}" type="sibTrans" cxnId="{B12F19D7-0F77-4472-A1BF-343F8BF576B1}">
      <dgm:prSet/>
      <dgm:spPr/>
      <dgm:t>
        <a:bodyPr/>
        <a:lstStyle/>
        <a:p>
          <a:endParaRPr lang="en-US"/>
        </a:p>
      </dgm:t>
    </dgm:pt>
    <dgm:pt modelId="{7C166FBA-8098-4B4A-8E91-FE781E815E6F}">
      <dgm:prSet phldrT="[Text]"/>
      <dgm:spPr/>
      <dgm:t>
        <a:bodyPr/>
        <a:lstStyle/>
        <a:p>
          <a:r>
            <a:rPr lang="en-US" dirty="0"/>
            <a:t>AMOUNT</a:t>
          </a:r>
        </a:p>
      </dgm:t>
    </dgm:pt>
    <dgm:pt modelId="{B4F34738-F31D-43D6-BC42-BF55A1EE8A33}" type="parTrans" cxnId="{16D6ED22-20E4-42BC-93DD-9C73DE63DFE5}">
      <dgm:prSet/>
      <dgm:spPr/>
      <dgm:t>
        <a:bodyPr/>
        <a:lstStyle/>
        <a:p>
          <a:endParaRPr lang="en-US"/>
        </a:p>
      </dgm:t>
    </dgm:pt>
    <dgm:pt modelId="{42467B9E-DD6B-4376-8D4C-70A1F7CE9CE4}" type="sibTrans" cxnId="{16D6ED22-20E4-42BC-93DD-9C73DE63DFE5}">
      <dgm:prSet/>
      <dgm:spPr/>
      <dgm:t>
        <a:bodyPr/>
        <a:lstStyle/>
        <a:p>
          <a:endParaRPr lang="en-US"/>
        </a:p>
      </dgm:t>
    </dgm:pt>
    <dgm:pt modelId="{C58C7A12-1D0A-4666-81AB-120BE77671A1}">
      <dgm:prSet phldrT="[Text]"/>
      <dgm:spPr/>
      <dgm:t>
        <a:bodyPr/>
        <a:lstStyle/>
        <a:p>
          <a:r>
            <a:rPr lang="en-US" dirty="0"/>
            <a:t>Itemized amounts for the purchase</a:t>
          </a:r>
        </a:p>
      </dgm:t>
    </dgm:pt>
    <dgm:pt modelId="{66E006C2-C07C-4994-ACAC-A064484DC14D}" type="parTrans" cxnId="{B03347BB-FE45-4AF0-8196-790E12FE5742}">
      <dgm:prSet/>
      <dgm:spPr/>
      <dgm:t>
        <a:bodyPr/>
        <a:lstStyle/>
        <a:p>
          <a:endParaRPr lang="en-US"/>
        </a:p>
      </dgm:t>
    </dgm:pt>
    <dgm:pt modelId="{AEA5D33E-AAC6-4F3D-9027-97904AB216DA}" type="sibTrans" cxnId="{B03347BB-FE45-4AF0-8196-790E12FE5742}">
      <dgm:prSet/>
      <dgm:spPr/>
      <dgm:t>
        <a:bodyPr/>
        <a:lstStyle/>
        <a:p>
          <a:endParaRPr lang="en-US"/>
        </a:p>
      </dgm:t>
    </dgm:pt>
    <dgm:pt modelId="{4728AFA4-E1AA-4662-B48C-F05DD7493D95}">
      <dgm:prSet phldrT="[Text]"/>
      <dgm:spPr/>
      <dgm:t>
        <a:bodyPr/>
        <a:lstStyle/>
        <a:p>
          <a:r>
            <a:rPr lang="en-US" dirty="0"/>
            <a:t>APPROVAL</a:t>
          </a:r>
        </a:p>
      </dgm:t>
    </dgm:pt>
    <dgm:pt modelId="{F33A9053-B3F4-4909-AF91-4E6156B7E1FB}" type="parTrans" cxnId="{1AD331FB-6B3F-42EA-9999-CD1471FC24D2}">
      <dgm:prSet/>
      <dgm:spPr/>
      <dgm:t>
        <a:bodyPr/>
        <a:lstStyle/>
        <a:p>
          <a:endParaRPr lang="en-US"/>
        </a:p>
      </dgm:t>
    </dgm:pt>
    <dgm:pt modelId="{B947F8CE-C6DB-474D-870D-81B871E0C416}" type="sibTrans" cxnId="{1AD331FB-6B3F-42EA-9999-CD1471FC24D2}">
      <dgm:prSet/>
      <dgm:spPr/>
      <dgm:t>
        <a:bodyPr/>
        <a:lstStyle/>
        <a:p>
          <a:endParaRPr lang="en-US"/>
        </a:p>
      </dgm:t>
    </dgm:pt>
    <dgm:pt modelId="{9DFAF5FA-6ACE-4A4A-974E-62C770B3C8C7}">
      <dgm:prSet phldrT="[Text]"/>
      <dgm:spPr/>
      <dgm:t>
        <a:bodyPr/>
        <a:lstStyle/>
        <a:p>
          <a:r>
            <a:rPr lang="en-US" dirty="0"/>
            <a:t>Document includes approval or request for purchase</a:t>
          </a:r>
        </a:p>
      </dgm:t>
    </dgm:pt>
    <dgm:pt modelId="{411DEA6B-8EA1-46CA-95F8-4E2CADC2CE14}" type="parTrans" cxnId="{936D56B8-208F-43D8-BE33-9B7A5308F049}">
      <dgm:prSet/>
      <dgm:spPr/>
      <dgm:t>
        <a:bodyPr/>
        <a:lstStyle/>
        <a:p>
          <a:endParaRPr lang="en-US"/>
        </a:p>
      </dgm:t>
    </dgm:pt>
    <dgm:pt modelId="{A4372390-0652-4B05-9E45-29250073AAAE}" type="sibTrans" cxnId="{936D56B8-208F-43D8-BE33-9B7A5308F049}">
      <dgm:prSet/>
      <dgm:spPr/>
      <dgm:t>
        <a:bodyPr/>
        <a:lstStyle/>
        <a:p>
          <a:endParaRPr lang="en-US"/>
        </a:p>
      </dgm:t>
    </dgm:pt>
    <dgm:pt modelId="{8DFAC3B2-D221-4E8C-BD5D-BD0127E089F7}">
      <dgm:prSet phldrT="[Text]"/>
      <dgm:spPr/>
      <dgm:t>
        <a:bodyPr/>
        <a:lstStyle/>
        <a:p>
          <a:r>
            <a:rPr lang="en-US" dirty="0"/>
            <a:t>Clear allocations &amp; notes if split</a:t>
          </a:r>
        </a:p>
      </dgm:t>
    </dgm:pt>
    <dgm:pt modelId="{E515583A-DE07-42BE-87DA-7C5D1DC2C453}" type="parTrans" cxnId="{6A31F0B7-C721-4178-A7CF-20140BA06640}">
      <dgm:prSet/>
      <dgm:spPr/>
      <dgm:t>
        <a:bodyPr/>
        <a:lstStyle/>
        <a:p>
          <a:endParaRPr lang="en-US"/>
        </a:p>
      </dgm:t>
    </dgm:pt>
    <dgm:pt modelId="{419CD9F1-E7CB-40A6-946E-FA7C77191567}" type="sibTrans" cxnId="{6A31F0B7-C721-4178-A7CF-20140BA06640}">
      <dgm:prSet/>
      <dgm:spPr/>
      <dgm:t>
        <a:bodyPr/>
        <a:lstStyle/>
        <a:p>
          <a:endParaRPr lang="en-US"/>
        </a:p>
      </dgm:t>
    </dgm:pt>
    <dgm:pt modelId="{AC2E2706-4BED-46D1-A929-8589BCD38DC5}" type="pres">
      <dgm:prSet presAssocID="{61FB1416-EB90-4209-B848-E38227D1334D}" presName="Name0" presStyleCnt="0">
        <dgm:presLayoutVars>
          <dgm:dir/>
          <dgm:animLvl val="lvl"/>
          <dgm:resizeHandles val="exact"/>
        </dgm:presLayoutVars>
      </dgm:prSet>
      <dgm:spPr/>
    </dgm:pt>
    <dgm:pt modelId="{121ED164-8BE2-4716-9E60-7B34F876CD1E}" type="pres">
      <dgm:prSet presAssocID="{EDBEF220-252E-486A-A005-2C980149FD4E}" presName="compositeNode" presStyleCnt="0">
        <dgm:presLayoutVars>
          <dgm:bulletEnabled val="1"/>
        </dgm:presLayoutVars>
      </dgm:prSet>
      <dgm:spPr/>
    </dgm:pt>
    <dgm:pt modelId="{9D10765C-160A-4277-99F4-2C3D3247509A}" type="pres">
      <dgm:prSet presAssocID="{EDBEF220-252E-486A-A005-2C980149FD4E}" presName="bgRect" presStyleLbl="node1" presStyleIdx="0" presStyleCnt="3"/>
      <dgm:spPr/>
    </dgm:pt>
    <dgm:pt modelId="{C7495374-7440-471C-B47A-EB765BFC4E46}" type="pres">
      <dgm:prSet presAssocID="{EDBEF220-252E-486A-A005-2C980149FD4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5E0DDC47-F544-4581-BC1F-9DE11859B225}" type="pres">
      <dgm:prSet presAssocID="{EDBEF220-252E-486A-A005-2C980149FD4E}" presName="childNode" presStyleLbl="node1" presStyleIdx="0" presStyleCnt="3">
        <dgm:presLayoutVars>
          <dgm:bulletEnabled val="1"/>
        </dgm:presLayoutVars>
      </dgm:prSet>
      <dgm:spPr/>
    </dgm:pt>
    <dgm:pt modelId="{DB03D45F-68CF-4792-AF8E-2E6A0464C301}" type="pres">
      <dgm:prSet presAssocID="{3C619D24-720C-410C-A136-51A71122237F}" presName="hSp" presStyleCnt="0"/>
      <dgm:spPr/>
    </dgm:pt>
    <dgm:pt modelId="{5A65EF28-077C-4FBE-851B-2E3D878E5F6F}" type="pres">
      <dgm:prSet presAssocID="{3C619D24-720C-410C-A136-51A71122237F}" presName="vProcSp" presStyleCnt="0"/>
      <dgm:spPr/>
    </dgm:pt>
    <dgm:pt modelId="{09AD2A3B-13FF-41BC-B116-3CC0B4358015}" type="pres">
      <dgm:prSet presAssocID="{3C619D24-720C-410C-A136-51A71122237F}" presName="vSp1" presStyleCnt="0"/>
      <dgm:spPr/>
    </dgm:pt>
    <dgm:pt modelId="{351EF3CA-4D90-4B50-8627-7515B70AF59B}" type="pres">
      <dgm:prSet presAssocID="{3C619D24-720C-410C-A136-51A71122237F}" presName="simulatedConn" presStyleLbl="solidFgAcc1" presStyleIdx="0" presStyleCnt="2"/>
      <dgm:spPr/>
    </dgm:pt>
    <dgm:pt modelId="{0610693E-E2E4-4A51-B1C7-F9AF7402B413}" type="pres">
      <dgm:prSet presAssocID="{3C619D24-720C-410C-A136-51A71122237F}" presName="vSp2" presStyleCnt="0"/>
      <dgm:spPr/>
    </dgm:pt>
    <dgm:pt modelId="{4E3712FB-7B48-494C-8143-0131BFE8EBEC}" type="pres">
      <dgm:prSet presAssocID="{3C619D24-720C-410C-A136-51A71122237F}" presName="sibTrans" presStyleCnt="0"/>
      <dgm:spPr/>
    </dgm:pt>
    <dgm:pt modelId="{0096C5AC-30A2-4961-BEDC-55EDA635670C}" type="pres">
      <dgm:prSet presAssocID="{7C166FBA-8098-4B4A-8E91-FE781E815E6F}" presName="compositeNode" presStyleCnt="0">
        <dgm:presLayoutVars>
          <dgm:bulletEnabled val="1"/>
        </dgm:presLayoutVars>
      </dgm:prSet>
      <dgm:spPr/>
    </dgm:pt>
    <dgm:pt modelId="{5C2F3A3B-0B4E-43AB-BB51-61F15362D360}" type="pres">
      <dgm:prSet presAssocID="{7C166FBA-8098-4B4A-8E91-FE781E815E6F}" presName="bgRect" presStyleLbl="node1" presStyleIdx="1" presStyleCnt="3"/>
      <dgm:spPr/>
    </dgm:pt>
    <dgm:pt modelId="{0AB8BDB4-20A4-4E0E-998D-6D31818D4159}" type="pres">
      <dgm:prSet presAssocID="{7C166FBA-8098-4B4A-8E91-FE781E815E6F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E31EFE3-2342-4E2E-B3F6-B8A7B6B18A1F}" type="pres">
      <dgm:prSet presAssocID="{7C166FBA-8098-4B4A-8E91-FE781E815E6F}" presName="childNode" presStyleLbl="node1" presStyleIdx="1" presStyleCnt="3">
        <dgm:presLayoutVars>
          <dgm:bulletEnabled val="1"/>
        </dgm:presLayoutVars>
      </dgm:prSet>
      <dgm:spPr/>
    </dgm:pt>
    <dgm:pt modelId="{1D327E13-A9F9-4EBE-A9E9-1AB8F0D15C1A}" type="pres">
      <dgm:prSet presAssocID="{42467B9E-DD6B-4376-8D4C-70A1F7CE9CE4}" presName="hSp" presStyleCnt="0"/>
      <dgm:spPr/>
    </dgm:pt>
    <dgm:pt modelId="{E6A787BE-28DD-4549-9E79-9372C65D542E}" type="pres">
      <dgm:prSet presAssocID="{42467B9E-DD6B-4376-8D4C-70A1F7CE9CE4}" presName="vProcSp" presStyleCnt="0"/>
      <dgm:spPr/>
    </dgm:pt>
    <dgm:pt modelId="{8ABCEC2C-B433-43A2-92A4-1E04EBE76D0C}" type="pres">
      <dgm:prSet presAssocID="{42467B9E-DD6B-4376-8D4C-70A1F7CE9CE4}" presName="vSp1" presStyleCnt="0"/>
      <dgm:spPr/>
    </dgm:pt>
    <dgm:pt modelId="{A7D1A615-6DE7-4B25-93B7-B22BBD8327D4}" type="pres">
      <dgm:prSet presAssocID="{42467B9E-DD6B-4376-8D4C-70A1F7CE9CE4}" presName="simulatedConn" presStyleLbl="solidFgAcc1" presStyleIdx="1" presStyleCnt="2"/>
      <dgm:spPr/>
    </dgm:pt>
    <dgm:pt modelId="{52F022EF-48E4-426B-8409-D29C55792A17}" type="pres">
      <dgm:prSet presAssocID="{42467B9E-DD6B-4376-8D4C-70A1F7CE9CE4}" presName="vSp2" presStyleCnt="0"/>
      <dgm:spPr/>
    </dgm:pt>
    <dgm:pt modelId="{1231BEE0-5B3B-41AD-9F95-5506A95B0217}" type="pres">
      <dgm:prSet presAssocID="{42467B9E-DD6B-4376-8D4C-70A1F7CE9CE4}" presName="sibTrans" presStyleCnt="0"/>
      <dgm:spPr/>
    </dgm:pt>
    <dgm:pt modelId="{CF037084-7444-4F95-8EB0-B6AC052DB234}" type="pres">
      <dgm:prSet presAssocID="{4728AFA4-E1AA-4662-B48C-F05DD7493D95}" presName="compositeNode" presStyleCnt="0">
        <dgm:presLayoutVars>
          <dgm:bulletEnabled val="1"/>
        </dgm:presLayoutVars>
      </dgm:prSet>
      <dgm:spPr/>
    </dgm:pt>
    <dgm:pt modelId="{A00B21C8-AD07-4DBB-B3E5-24EB6FD10F0A}" type="pres">
      <dgm:prSet presAssocID="{4728AFA4-E1AA-4662-B48C-F05DD7493D95}" presName="bgRect" presStyleLbl="node1" presStyleIdx="2" presStyleCnt="3"/>
      <dgm:spPr/>
    </dgm:pt>
    <dgm:pt modelId="{F1C7BBB7-CAAF-471C-992A-6DC571223ECB}" type="pres">
      <dgm:prSet presAssocID="{4728AFA4-E1AA-4662-B48C-F05DD7493D9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CD177ACB-B6C1-4132-9834-A9C38108D385}" type="pres">
      <dgm:prSet presAssocID="{4728AFA4-E1AA-4662-B48C-F05DD7493D9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21EB0108-1AC6-4409-961E-95B47F3CEC08}" type="presOf" srcId="{EDBEF220-252E-486A-A005-2C980149FD4E}" destId="{9D10765C-160A-4277-99F4-2C3D3247509A}" srcOrd="0" destOrd="0" presId="urn:microsoft.com/office/officeart/2005/8/layout/hProcess7"/>
    <dgm:cxn modelId="{7DA65710-3416-4C37-BE44-BFEF72EDD3C3}" srcId="{61FB1416-EB90-4209-B848-E38227D1334D}" destId="{EDBEF220-252E-486A-A005-2C980149FD4E}" srcOrd="0" destOrd="0" parTransId="{B90885C5-1696-4560-93FB-84AFAA0EE7C3}" sibTransId="{3C619D24-720C-410C-A136-51A71122237F}"/>
    <dgm:cxn modelId="{16D6ED22-20E4-42BC-93DD-9C73DE63DFE5}" srcId="{61FB1416-EB90-4209-B848-E38227D1334D}" destId="{7C166FBA-8098-4B4A-8E91-FE781E815E6F}" srcOrd="1" destOrd="0" parTransId="{B4F34738-F31D-43D6-BC42-BF55A1EE8A33}" sibTransId="{42467B9E-DD6B-4376-8D4C-70A1F7CE9CE4}"/>
    <dgm:cxn modelId="{7A24A129-E86E-4D73-9350-51BE3E203591}" type="presOf" srcId="{8DFAC3B2-D221-4E8C-BD5D-BD0127E089F7}" destId="{EE31EFE3-2342-4E2E-B3F6-B8A7B6B18A1F}" srcOrd="0" destOrd="1" presId="urn:microsoft.com/office/officeart/2005/8/layout/hProcess7"/>
    <dgm:cxn modelId="{455FE52C-CD2B-4650-B339-2618D8C9E9A8}" type="presOf" srcId="{C58C7A12-1D0A-4666-81AB-120BE77671A1}" destId="{EE31EFE3-2342-4E2E-B3F6-B8A7B6B18A1F}" srcOrd="0" destOrd="0" presId="urn:microsoft.com/office/officeart/2005/8/layout/hProcess7"/>
    <dgm:cxn modelId="{B6700C38-35E2-4EEA-9560-C719E02EAB55}" type="presOf" srcId="{7C166FBA-8098-4B4A-8E91-FE781E815E6F}" destId="{5C2F3A3B-0B4E-43AB-BB51-61F15362D360}" srcOrd="0" destOrd="0" presId="urn:microsoft.com/office/officeart/2005/8/layout/hProcess7"/>
    <dgm:cxn modelId="{8458F93F-F6D3-48C4-BAFA-2791B8FC793B}" type="presOf" srcId="{EDBEF220-252E-486A-A005-2C980149FD4E}" destId="{C7495374-7440-471C-B47A-EB765BFC4E46}" srcOrd="1" destOrd="0" presId="urn:microsoft.com/office/officeart/2005/8/layout/hProcess7"/>
    <dgm:cxn modelId="{B8DE256D-51E0-4B8F-8549-C1E7701B28AA}" type="presOf" srcId="{7C166FBA-8098-4B4A-8E91-FE781E815E6F}" destId="{0AB8BDB4-20A4-4E0E-998D-6D31818D4159}" srcOrd="1" destOrd="0" presId="urn:microsoft.com/office/officeart/2005/8/layout/hProcess7"/>
    <dgm:cxn modelId="{98D16576-2754-4797-89BF-963A676B3873}" type="presOf" srcId="{9DFAF5FA-6ACE-4A4A-974E-62C770B3C8C7}" destId="{CD177ACB-B6C1-4132-9834-A9C38108D385}" srcOrd="0" destOrd="0" presId="urn:microsoft.com/office/officeart/2005/8/layout/hProcess7"/>
    <dgm:cxn modelId="{6A31F0B7-C721-4178-A7CF-20140BA06640}" srcId="{7C166FBA-8098-4B4A-8E91-FE781E815E6F}" destId="{8DFAC3B2-D221-4E8C-BD5D-BD0127E089F7}" srcOrd="1" destOrd="0" parTransId="{E515583A-DE07-42BE-87DA-7C5D1DC2C453}" sibTransId="{419CD9F1-E7CB-40A6-946E-FA7C77191567}"/>
    <dgm:cxn modelId="{936D56B8-208F-43D8-BE33-9B7A5308F049}" srcId="{4728AFA4-E1AA-4662-B48C-F05DD7493D95}" destId="{9DFAF5FA-6ACE-4A4A-974E-62C770B3C8C7}" srcOrd="0" destOrd="0" parTransId="{411DEA6B-8EA1-46CA-95F8-4E2CADC2CE14}" sibTransId="{A4372390-0652-4B05-9E45-29250073AAAE}"/>
    <dgm:cxn modelId="{B03347BB-FE45-4AF0-8196-790E12FE5742}" srcId="{7C166FBA-8098-4B4A-8E91-FE781E815E6F}" destId="{C58C7A12-1D0A-4666-81AB-120BE77671A1}" srcOrd="0" destOrd="0" parTransId="{66E006C2-C07C-4994-ACAC-A064484DC14D}" sibTransId="{AEA5D33E-AAC6-4F3D-9027-97904AB216DA}"/>
    <dgm:cxn modelId="{E9CE76BD-45DF-4DC6-A6F0-FA90446DB110}" type="presOf" srcId="{4728AFA4-E1AA-4662-B48C-F05DD7493D95}" destId="{F1C7BBB7-CAAF-471C-992A-6DC571223ECB}" srcOrd="1" destOrd="0" presId="urn:microsoft.com/office/officeart/2005/8/layout/hProcess7"/>
    <dgm:cxn modelId="{771C39C0-966D-4367-9C4F-E28EB79CF1D4}" type="presOf" srcId="{61FB1416-EB90-4209-B848-E38227D1334D}" destId="{AC2E2706-4BED-46D1-A929-8589BCD38DC5}" srcOrd="0" destOrd="0" presId="urn:microsoft.com/office/officeart/2005/8/layout/hProcess7"/>
    <dgm:cxn modelId="{C1CCE0C9-4296-45A0-B568-E8CD6F60FE17}" type="presOf" srcId="{FF2A2285-D36D-462E-AB17-F6538804A821}" destId="{5E0DDC47-F544-4581-BC1F-9DE11859B225}" srcOrd="0" destOrd="0" presId="urn:microsoft.com/office/officeart/2005/8/layout/hProcess7"/>
    <dgm:cxn modelId="{B12F19D7-0F77-4472-A1BF-343F8BF576B1}" srcId="{EDBEF220-252E-486A-A005-2C980149FD4E}" destId="{FF2A2285-D36D-462E-AB17-F6538804A821}" srcOrd="0" destOrd="0" parTransId="{9290DDC5-75F7-45FD-92E3-29A23F869BCA}" sibTransId="{F66723E2-69B0-4110-A6BB-EE25065AB4C8}"/>
    <dgm:cxn modelId="{1AD331FB-6B3F-42EA-9999-CD1471FC24D2}" srcId="{61FB1416-EB90-4209-B848-E38227D1334D}" destId="{4728AFA4-E1AA-4662-B48C-F05DD7493D95}" srcOrd="2" destOrd="0" parTransId="{F33A9053-B3F4-4909-AF91-4E6156B7E1FB}" sibTransId="{B947F8CE-C6DB-474D-870D-81B871E0C416}"/>
    <dgm:cxn modelId="{42CEB7FC-BD91-4220-BBF1-26AD9225E834}" type="presOf" srcId="{4728AFA4-E1AA-4662-B48C-F05DD7493D95}" destId="{A00B21C8-AD07-4DBB-B3E5-24EB6FD10F0A}" srcOrd="0" destOrd="0" presId="urn:microsoft.com/office/officeart/2005/8/layout/hProcess7"/>
    <dgm:cxn modelId="{EA1B3346-C7D6-4639-A4CC-0A0A5EB3DA7D}" type="presParOf" srcId="{AC2E2706-4BED-46D1-A929-8589BCD38DC5}" destId="{121ED164-8BE2-4716-9E60-7B34F876CD1E}" srcOrd="0" destOrd="0" presId="urn:microsoft.com/office/officeart/2005/8/layout/hProcess7"/>
    <dgm:cxn modelId="{0F05757C-3991-4D4B-BC11-BE27D99BE7AE}" type="presParOf" srcId="{121ED164-8BE2-4716-9E60-7B34F876CD1E}" destId="{9D10765C-160A-4277-99F4-2C3D3247509A}" srcOrd="0" destOrd="0" presId="urn:microsoft.com/office/officeart/2005/8/layout/hProcess7"/>
    <dgm:cxn modelId="{ADCFB738-2FCB-44F3-BB0D-98433D72F27D}" type="presParOf" srcId="{121ED164-8BE2-4716-9E60-7B34F876CD1E}" destId="{C7495374-7440-471C-B47A-EB765BFC4E46}" srcOrd="1" destOrd="0" presId="urn:microsoft.com/office/officeart/2005/8/layout/hProcess7"/>
    <dgm:cxn modelId="{F9536F5E-0785-4DBC-970B-E8A0720F7D87}" type="presParOf" srcId="{121ED164-8BE2-4716-9E60-7B34F876CD1E}" destId="{5E0DDC47-F544-4581-BC1F-9DE11859B225}" srcOrd="2" destOrd="0" presId="urn:microsoft.com/office/officeart/2005/8/layout/hProcess7"/>
    <dgm:cxn modelId="{88F0024D-E59D-495B-8155-12F7EBFB5DCA}" type="presParOf" srcId="{AC2E2706-4BED-46D1-A929-8589BCD38DC5}" destId="{DB03D45F-68CF-4792-AF8E-2E6A0464C301}" srcOrd="1" destOrd="0" presId="urn:microsoft.com/office/officeart/2005/8/layout/hProcess7"/>
    <dgm:cxn modelId="{828030A8-91D2-4043-B38C-207D52C70B5E}" type="presParOf" srcId="{AC2E2706-4BED-46D1-A929-8589BCD38DC5}" destId="{5A65EF28-077C-4FBE-851B-2E3D878E5F6F}" srcOrd="2" destOrd="0" presId="urn:microsoft.com/office/officeart/2005/8/layout/hProcess7"/>
    <dgm:cxn modelId="{DDB78735-A205-4825-83F0-4E136BEC52B4}" type="presParOf" srcId="{5A65EF28-077C-4FBE-851B-2E3D878E5F6F}" destId="{09AD2A3B-13FF-41BC-B116-3CC0B4358015}" srcOrd="0" destOrd="0" presId="urn:microsoft.com/office/officeart/2005/8/layout/hProcess7"/>
    <dgm:cxn modelId="{0F2110A5-280B-4C37-8EEF-9E1004A7C5ED}" type="presParOf" srcId="{5A65EF28-077C-4FBE-851B-2E3D878E5F6F}" destId="{351EF3CA-4D90-4B50-8627-7515B70AF59B}" srcOrd="1" destOrd="0" presId="urn:microsoft.com/office/officeart/2005/8/layout/hProcess7"/>
    <dgm:cxn modelId="{7904758A-0312-41CB-9C3F-AC952A8DB0A4}" type="presParOf" srcId="{5A65EF28-077C-4FBE-851B-2E3D878E5F6F}" destId="{0610693E-E2E4-4A51-B1C7-F9AF7402B413}" srcOrd="2" destOrd="0" presId="urn:microsoft.com/office/officeart/2005/8/layout/hProcess7"/>
    <dgm:cxn modelId="{CDFE9881-5FEF-4108-8E6E-A40AC2959F3B}" type="presParOf" srcId="{AC2E2706-4BED-46D1-A929-8589BCD38DC5}" destId="{4E3712FB-7B48-494C-8143-0131BFE8EBEC}" srcOrd="3" destOrd="0" presId="urn:microsoft.com/office/officeart/2005/8/layout/hProcess7"/>
    <dgm:cxn modelId="{DF23FAF3-C161-4AD7-A08F-951C9CE2C5E4}" type="presParOf" srcId="{AC2E2706-4BED-46D1-A929-8589BCD38DC5}" destId="{0096C5AC-30A2-4961-BEDC-55EDA635670C}" srcOrd="4" destOrd="0" presId="urn:microsoft.com/office/officeart/2005/8/layout/hProcess7"/>
    <dgm:cxn modelId="{2989FCE6-EDAE-4948-84DE-C619FB4C497E}" type="presParOf" srcId="{0096C5AC-30A2-4961-BEDC-55EDA635670C}" destId="{5C2F3A3B-0B4E-43AB-BB51-61F15362D360}" srcOrd="0" destOrd="0" presId="urn:microsoft.com/office/officeart/2005/8/layout/hProcess7"/>
    <dgm:cxn modelId="{9263EFBA-79B4-4DC1-A98D-53A140130784}" type="presParOf" srcId="{0096C5AC-30A2-4961-BEDC-55EDA635670C}" destId="{0AB8BDB4-20A4-4E0E-998D-6D31818D4159}" srcOrd="1" destOrd="0" presId="urn:microsoft.com/office/officeart/2005/8/layout/hProcess7"/>
    <dgm:cxn modelId="{75B866EF-A353-4B8C-9888-C4717A6CFAAA}" type="presParOf" srcId="{0096C5AC-30A2-4961-BEDC-55EDA635670C}" destId="{EE31EFE3-2342-4E2E-B3F6-B8A7B6B18A1F}" srcOrd="2" destOrd="0" presId="urn:microsoft.com/office/officeart/2005/8/layout/hProcess7"/>
    <dgm:cxn modelId="{F52DE454-E456-4A22-85DC-5A53E5E69093}" type="presParOf" srcId="{AC2E2706-4BED-46D1-A929-8589BCD38DC5}" destId="{1D327E13-A9F9-4EBE-A9E9-1AB8F0D15C1A}" srcOrd="5" destOrd="0" presId="urn:microsoft.com/office/officeart/2005/8/layout/hProcess7"/>
    <dgm:cxn modelId="{544B5C33-49E1-4864-86F2-370EF923A3FB}" type="presParOf" srcId="{AC2E2706-4BED-46D1-A929-8589BCD38DC5}" destId="{E6A787BE-28DD-4549-9E79-9372C65D542E}" srcOrd="6" destOrd="0" presId="urn:microsoft.com/office/officeart/2005/8/layout/hProcess7"/>
    <dgm:cxn modelId="{432CBB87-8D84-4F21-934A-46FD67414F3A}" type="presParOf" srcId="{E6A787BE-28DD-4549-9E79-9372C65D542E}" destId="{8ABCEC2C-B433-43A2-92A4-1E04EBE76D0C}" srcOrd="0" destOrd="0" presId="urn:microsoft.com/office/officeart/2005/8/layout/hProcess7"/>
    <dgm:cxn modelId="{87A6973E-068C-406B-9490-17CF521865D0}" type="presParOf" srcId="{E6A787BE-28DD-4549-9E79-9372C65D542E}" destId="{A7D1A615-6DE7-4B25-93B7-B22BBD8327D4}" srcOrd="1" destOrd="0" presId="urn:microsoft.com/office/officeart/2005/8/layout/hProcess7"/>
    <dgm:cxn modelId="{173F4643-613E-40E6-A4CB-AA73C8D2D602}" type="presParOf" srcId="{E6A787BE-28DD-4549-9E79-9372C65D542E}" destId="{52F022EF-48E4-426B-8409-D29C55792A17}" srcOrd="2" destOrd="0" presId="urn:microsoft.com/office/officeart/2005/8/layout/hProcess7"/>
    <dgm:cxn modelId="{B0BC73AF-E66C-45B3-A28A-7508B0FA6DF6}" type="presParOf" srcId="{AC2E2706-4BED-46D1-A929-8589BCD38DC5}" destId="{1231BEE0-5B3B-41AD-9F95-5506A95B0217}" srcOrd="7" destOrd="0" presId="urn:microsoft.com/office/officeart/2005/8/layout/hProcess7"/>
    <dgm:cxn modelId="{76E1C016-F258-455D-A971-6D88B155E8C7}" type="presParOf" srcId="{AC2E2706-4BED-46D1-A929-8589BCD38DC5}" destId="{CF037084-7444-4F95-8EB0-B6AC052DB234}" srcOrd="8" destOrd="0" presId="urn:microsoft.com/office/officeart/2005/8/layout/hProcess7"/>
    <dgm:cxn modelId="{B48CB780-616C-4843-81A5-0350AB8E740C}" type="presParOf" srcId="{CF037084-7444-4F95-8EB0-B6AC052DB234}" destId="{A00B21C8-AD07-4DBB-B3E5-24EB6FD10F0A}" srcOrd="0" destOrd="0" presId="urn:microsoft.com/office/officeart/2005/8/layout/hProcess7"/>
    <dgm:cxn modelId="{F2AD70CC-E5F8-45DD-87C9-4C98BF203389}" type="presParOf" srcId="{CF037084-7444-4F95-8EB0-B6AC052DB234}" destId="{F1C7BBB7-CAAF-471C-992A-6DC571223ECB}" srcOrd="1" destOrd="0" presId="urn:microsoft.com/office/officeart/2005/8/layout/hProcess7"/>
    <dgm:cxn modelId="{744DFF0A-C957-42E2-AF35-693905E2BDE5}" type="presParOf" srcId="{CF037084-7444-4F95-8EB0-B6AC052DB234}" destId="{CD177ACB-B6C1-4132-9834-A9C38108D38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115BA5-8A95-421D-BC33-3557D782A4B1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C51DA0-3657-4071-A6F3-D42D94CB9883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Auditors Select</a:t>
          </a:r>
        </a:p>
      </dgm:t>
    </dgm:pt>
    <dgm:pt modelId="{AF2FD6DB-2360-47E0-A0BF-03179D3901F8}" type="parTrans" cxnId="{F7FE4F31-5BE0-4C60-BDA2-23D2ACFB7C9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7957612-117F-4B78-BE0B-E53DB00E4759}" type="sibTrans" cxnId="{F7FE4F31-5BE0-4C60-BDA2-23D2ACFB7C9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A98F632-61A3-493B-8BB1-07AA86FD386A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SPS Review &amp; Request</a:t>
          </a:r>
        </a:p>
      </dgm:t>
    </dgm:pt>
    <dgm:pt modelId="{DD78E066-7296-4D76-A458-61E1748EB000}" type="parTrans" cxnId="{4DD148B9-ACA1-48D7-8A52-0B0D0FFA055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AC09173-5E6C-49F7-9499-EA9DC376759E}" type="sibTrans" cxnId="{4DD148B9-ACA1-48D7-8A52-0B0D0FFA055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F82A8BE-517E-4403-90EA-176CB4ADD8D4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Unit Pulls &amp; Returns</a:t>
          </a:r>
        </a:p>
      </dgm:t>
    </dgm:pt>
    <dgm:pt modelId="{6DD958D3-C937-473D-B8B0-20F5C05979DA}" type="parTrans" cxnId="{731FA605-D8BA-49AB-9B44-1A8BB576F63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4B9A0D-9581-4391-9654-7A08D8B03280}" type="sibTrans" cxnId="{731FA605-D8BA-49AB-9B44-1A8BB576F63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7FE42BF-CE58-4852-BC03-FA76CB90B93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SPS Review &amp; Submit</a:t>
          </a:r>
        </a:p>
      </dgm:t>
    </dgm:pt>
    <dgm:pt modelId="{50DC8BD4-A65F-411A-8805-2894795DE7BE}" type="parTrans" cxnId="{EA09233B-5B0F-4165-AACE-B10D258B6F7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090CBC3-F565-4795-A683-9D11224C0D58}" type="sibTrans" cxnId="{EA09233B-5B0F-4165-AACE-B10D258B6F7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4BD8BFA-AB1F-4DBF-8B64-0092D00B57B3}" type="pres">
      <dgm:prSet presAssocID="{9A115BA5-8A95-421D-BC33-3557D782A4B1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7327898C-A0E6-4903-BAFF-8884919CD54B}" type="pres">
      <dgm:prSet presAssocID="{07FE42BF-CE58-4852-BC03-FA76CB90B93F}" presName="Accent4" presStyleCnt="0"/>
      <dgm:spPr/>
    </dgm:pt>
    <dgm:pt modelId="{8EEECCB6-FAD8-4D80-BC4D-6340D3D1FC24}" type="pres">
      <dgm:prSet presAssocID="{07FE42BF-CE58-4852-BC03-FA76CB90B93F}" presName="Accent" presStyleLbl="node1" presStyleIdx="0" presStyleCnt="4"/>
      <dgm:spPr/>
    </dgm:pt>
    <dgm:pt modelId="{86A2E3EE-303C-454F-989D-9E8F753A5F57}" type="pres">
      <dgm:prSet presAssocID="{07FE42BF-CE58-4852-BC03-FA76CB90B93F}" presName="ParentBackground4" presStyleCnt="0"/>
      <dgm:spPr/>
    </dgm:pt>
    <dgm:pt modelId="{17AC3DFB-C14F-4D52-8BE4-14B570AFEC55}" type="pres">
      <dgm:prSet presAssocID="{07FE42BF-CE58-4852-BC03-FA76CB90B93F}" presName="ParentBackground" presStyleLbl="fgAcc1" presStyleIdx="0" presStyleCnt="4"/>
      <dgm:spPr/>
    </dgm:pt>
    <dgm:pt modelId="{17020FBA-27A0-4E49-9FF9-CA478BA0149B}" type="pres">
      <dgm:prSet presAssocID="{07FE42BF-CE58-4852-BC03-FA76CB90B93F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85438D1-4A24-4318-A51A-47F684799DC2}" type="pres">
      <dgm:prSet presAssocID="{2F82A8BE-517E-4403-90EA-176CB4ADD8D4}" presName="Accent3" presStyleCnt="0"/>
      <dgm:spPr/>
    </dgm:pt>
    <dgm:pt modelId="{69B2A104-CD9D-4A50-A236-DDAE1B68229F}" type="pres">
      <dgm:prSet presAssocID="{2F82A8BE-517E-4403-90EA-176CB4ADD8D4}" presName="Accent" presStyleLbl="node1" presStyleIdx="1" presStyleCnt="4"/>
      <dgm:spPr/>
    </dgm:pt>
    <dgm:pt modelId="{ABB7985D-D838-46EC-89F0-AEBFC93D118E}" type="pres">
      <dgm:prSet presAssocID="{2F82A8BE-517E-4403-90EA-176CB4ADD8D4}" presName="ParentBackground3" presStyleCnt="0"/>
      <dgm:spPr/>
    </dgm:pt>
    <dgm:pt modelId="{3C915757-2D1A-4D4F-A271-A21785DC5F7A}" type="pres">
      <dgm:prSet presAssocID="{2F82A8BE-517E-4403-90EA-176CB4ADD8D4}" presName="ParentBackground" presStyleLbl="fgAcc1" presStyleIdx="1" presStyleCnt="4"/>
      <dgm:spPr/>
    </dgm:pt>
    <dgm:pt modelId="{32FFD431-63DB-44C3-A1E5-F1B0CFA75C5A}" type="pres">
      <dgm:prSet presAssocID="{2F82A8BE-517E-4403-90EA-176CB4ADD8D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6029C39-7573-493A-B6F6-4E99904D7AA9}" type="pres">
      <dgm:prSet presAssocID="{FA98F632-61A3-493B-8BB1-07AA86FD386A}" presName="Accent2" presStyleCnt="0"/>
      <dgm:spPr/>
    </dgm:pt>
    <dgm:pt modelId="{62E43563-5171-4607-9A6D-AE91850F0069}" type="pres">
      <dgm:prSet presAssocID="{FA98F632-61A3-493B-8BB1-07AA86FD386A}" presName="Accent" presStyleLbl="node1" presStyleIdx="2" presStyleCnt="4"/>
      <dgm:spPr/>
    </dgm:pt>
    <dgm:pt modelId="{760E3422-610D-4E2C-9EFD-9A02D9198034}" type="pres">
      <dgm:prSet presAssocID="{FA98F632-61A3-493B-8BB1-07AA86FD386A}" presName="ParentBackground2" presStyleCnt="0"/>
      <dgm:spPr/>
    </dgm:pt>
    <dgm:pt modelId="{48B9CC13-C54B-4A95-8A13-9E848268D169}" type="pres">
      <dgm:prSet presAssocID="{FA98F632-61A3-493B-8BB1-07AA86FD386A}" presName="ParentBackground" presStyleLbl="fgAcc1" presStyleIdx="2" presStyleCnt="4"/>
      <dgm:spPr/>
    </dgm:pt>
    <dgm:pt modelId="{2E15AAD8-43E1-4560-AFCB-4F8611456A1A}" type="pres">
      <dgm:prSet presAssocID="{FA98F632-61A3-493B-8BB1-07AA86FD386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63A89D9-E6EC-4720-B766-56A05D981554}" type="pres">
      <dgm:prSet presAssocID="{C2C51DA0-3657-4071-A6F3-D42D94CB9883}" presName="Accent1" presStyleCnt="0"/>
      <dgm:spPr/>
    </dgm:pt>
    <dgm:pt modelId="{AF107E42-478E-467B-98EA-725EF18E4B29}" type="pres">
      <dgm:prSet presAssocID="{C2C51DA0-3657-4071-A6F3-D42D94CB9883}" presName="Accent" presStyleLbl="node1" presStyleIdx="3" presStyleCnt="4"/>
      <dgm:spPr/>
    </dgm:pt>
    <dgm:pt modelId="{A7770B61-2B72-4CC1-9532-B29DE9EDFA84}" type="pres">
      <dgm:prSet presAssocID="{C2C51DA0-3657-4071-A6F3-D42D94CB9883}" presName="ParentBackground1" presStyleCnt="0"/>
      <dgm:spPr/>
    </dgm:pt>
    <dgm:pt modelId="{972BA385-2307-43A2-8C49-87974CF90858}" type="pres">
      <dgm:prSet presAssocID="{C2C51DA0-3657-4071-A6F3-D42D94CB9883}" presName="ParentBackground" presStyleLbl="fgAcc1" presStyleIdx="3" presStyleCnt="4"/>
      <dgm:spPr/>
    </dgm:pt>
    <dgm:pt modelId="{8984A7F0-1CB1-44CA-A8AF-67372CF6AE80}" type="pres">
      <dgm:prSet presAssocID="{C2C51DA0-3657-4071-A6F3-D42D94CB988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731FA605-D8BA-49AB-9B44-1A8BB576F637}" srcId="{9A115BA5-8A95-421D-BC33-3557D782A4B1}" destId="{2F82A8BE-517E-4403-90EA-176CB4ADD8D4}" srcOrd="2" destOrd="0" parTransId="{6DD958D3-C937-473D-B8B0-20F5C05979DA}" sibTransId="{884B9A0D-9581-4391-9654-7A08D8B03280}"/>
    <dgm:cxn modelId="{9719A30E-7B6A-4421-8FFA-4F4897A92046}" type="presOf" srcId="{07FE42BF-CE58-4852-BC03-FA76CB90B93F}" destId="{17AC3DFB-C14F-4D52-8BE4-14B570AFEC55}" srcOrd="0" destOrd="0" presId="urn:microsoft.com/office/officeart/2011/layout/CircleProcess"/>
    <dgm:cxn modelId="{82D01610-B174-4DFF-A4BB-1A2E12ED64BF}" type="presOf" srcId="{07FE42BF-CE58-4852-BC03-FA76CB90B93F}" destId="{17020FBA-27A0-4E49-9FF9-CA478BA0149B}" srcOrd="1" destOrd="0" presId="urn:microsoft.com/office/officeart/2011/layout/CircleProcess"/>
    <dgm:cxn modelId="{95D53019-244B-458E-ABFE-622AD1A79E49}" type="presOf" srcId="{C2C51DA0-3657-4071-A6F3-D42D94CB9883}" destId="{8984A7F0-1CB1-44CA-A8AF-67372CF6AE80}" srcOrd="1" destOrd="0" presId="urn:microsoft.com/office/officeart/2011/layout/CircleProcess"/>
    <dgm:cxn modelId="{71B2AC1A-ECE2-414C-8D03-862D3A02A07B}" type="presOf" srcId="{FA98F632-61A3-493B-8BB1-07AA86FD386A}" destId="{2E15AAD8-43E1-4560-AFCB-4F8611456A1A}" srcOrd="1" destOrd="0" presId="urn:microsoft.com/office/officeart/2011/layout/CircleProcess"/>
    <dgm:cxn modelId="{F7FE4F31-5BE0-4C60-BDA2-23D2ACFB7C92}" srcId="{9A115BA5-8A95-421D-BC33-3557D782A4B1}" destId="{C2C51DA0-3657-4071-A6F3-D42D94CB9883}" srcOrd="0" destOrd="0" parTransId="{AF2FD6DB-2360-47E0-A0BF-03179D3901F8}" sibTransId="{97957612-117F-4B78-BE0B-E53DB00E4759}"/>
    <dgm:cxn modelId="{EA09233B-5B0F-4165-AACE-B10D258B6F7E}" srcId="{9A115BA5-8A95-421D-BC33-3557D782A4B1}" destId="{07FE42BF-CE58-4852-BC03-FA76CB90B93F}" srcOrd="3" destOrd="0" parTransId="{50DC8BD4-A65F-411A-8805-2894795DE7BE}" sibTransId="{9090CBC3-F565-4795-A683-9D11224C0D58}"/>
    <dgm:cxn modelId="{74CE563D-090D-4A9B-B7C7-00089924364A}" type="presOf" srcId="{2F82A8BE-517E-4403-90EA-176CB4ADD8D4}" destId="{32FFD431-63DB-44C3-A1E5-F1B0CFA75C5A}" srcOrd="1" destOrd="0" presId="urn:microsoft.com/office/officeart/2011/layout/CircleProcess"/>
    <dgm:cxn modelId="{C672A140-B32D-4DC9-B699-DBB0DC780422}" type="presOf" srcId="{9A115BA5-8A95-421D-BC33-3557D782A4B1}" destId="{54BD8BFA-AB1F-4DBF-8B64-0092D00B57B3}" srcOrd="0" destOrd="0" presId="urn:microsoft.com/office/officeart/2011/layout/CircleProcess"/>
    <dgm:cxn modelId="{BCD28EAE-96F3-4156-894C-303539B1884A}" type="presOf" srcId="{C2C51DA0-3657-4071-A6F3-D42D94CB9883}" destId="{972BA385-2307-43A2-8C49-87974CF90858}" srcOrd="0" destOrd="0" presId="urn:microsoft.com/office/officeart/2011/layout/CircleProcess"/>
    <dgm:cxn modelId="{A36E6DB3-697D-496F-BE1B-2AC23B1CBE5F}" type="presOf" srcId="{2F82A8BE-517E-4403-90EA-176CB4ADD8D4}" destId="{3C915757-2D1A-4D4F-A271-A21785DC5F7A}" srcOrd="0" destOrd="0" presId="urn:microsoft.com/office/officeart/2011/layout/CircleProcess"/>
    <dgm:cxn modelId="{4DD148B9-ACA1-48D7-8A52-0B0D0FFA0559}" srcId="{9A115BA5-8A95-421D-BC33-3557D782A4B1}" destId="{FA98F632-61A3-493B-8BB1-07AA86FD386A}" srcOrd="1" destOrd="0" parTransId="{DD78E066-7296-4D76-A458-61E1748EB000}" sibTransId="{BAC09173-5E6C-49F7-9499-EA9DC376759E}"/>
    <dgm:cxn modelId="{184992E9-C8D3-489A-8266-1FE0D25DC880}" type="presOf" srcId="{FA98F632-61A3-493B-8BB1-07AA86FD386A}" destId="{48B9CC13-C54B-4A95-8A13-9E848268D169}" srcOrd="0" destOrd="0" presId="urn:microsoft.com/office/officeart/2011/layout/CircleProcess"/>
    <dgm:cxn modelId="{B2DBA782-6185-4B0D-95F9-FC4AF0EF5456}" type="presParOf" srcId="{54BD8BFA-AB1F-4DBF-8B64-0092D00B57B3}" destId="{7327898C-A0E6-4903-BAFF-8884919CD54B}" srcOrd="0" destOrd="0" presId="urn:microsoft.com/office/officeart/2011/layout/CircleProcess"/>
    <dgm:cxn modelId="{C983389C-309F-452E-8942-B73ACA39A1A6}" type="presParOf" srcId="{7327898C-A0E6-4903-BAFF-8884919CD54B}" destId="{8EEECCB6-FAD8-4D80-BC4D-6340D3D1FC24}" srcOrd="0" destOrd="0" presId="urn:microsoft.com/office/officeart/2011/layout/CircleProcess"/>
    <dgm:cxn modelId="{BF8AD58C-2380-4E2C-AA02-6901A4D3610C}" type="presParOf" srcId="{54BD8BFA-AB1F-4DBF-8B64-0092D00B57B3}" destId="{86A2E3EE-303C-454F-989D-9E8F753A5F57}" srcOrd="1" destOrd="0" presId="urn:microsoft.com/office/officeart/2011/layout/CircleProcess"/>
    <dgm:cxn modelId="{96E0EFC8-5FA9-459C-9988-000483977AD1}" type="presParOf" srcId="{86A2E3EE-303C-454F-989D-9E8F753A5F57}" destId="{17AC3DFB-C14F-4D52-8BE4-14B570AFEC55}" srcOrd="0" destOrd="0" presId="urn:microsoft.com/office/officeart/2011/layout/CircleProcess"/>
    <dgm:cxn modelId="{535F002E-8200-4D8C-BC1B-9ECD35082002}" type="presParOf" srcId="{54BD8BFA-AB1F-4DBF-8B64-0092D00B57B3}" destId="{17020FBA-27A0-4E49-9FF9-CA478BA0149B}" srcOrd="2" destOrd="0" presId="urn:microsoft.com/office/officeart/2011/layout/CircleProcess"/>
    <dgm:cxn modelId="{1F33F125-FE99-4591-B4A9-8BDFF6C647B3}" type="presParOf" srcId="{54BD8BFA-AB1F-4DBF-8B64-0092D00B57B3}" destId="{885438D1-4A24-4318-A51A-47F684799DC2}" srcOrd="3" destOrd="0" presId="urn:microsoft.com/office/officeart/2011/layout/CircleProcess"/>
    <dgm:cxn modelId="{73246EB8-2572-4097-9C39-0C1851C108F7}" type="presParOf" srcId="{885438D1-4A24-4318-A51A-47F684799DC2}" destId="{69B2A104-CD9D-4A50-A236-DDAE1B68229F}" srcOrd="0" destOrd="0" presId="urn:microsoft.com/office/officeart/2011/layout/CircleProcess"/>
    <dgm:cxn modelId="{86AC96BD-91D2-47DC-A5CE-5229F4B4149A}" type="presParOf" srcId="{54BD8BFA-AB1F-4DBF-8B64-0092D00B57B3}" destId="{ABB7985D-D838-46EC-89F0-AEBFC93D118E}" srcOrd="4" destOrd="0" presId="urn:microsoft.com/office/officeart/2011/layout/CircleProcess"/>
    <dgm:cxn modelId="{8A06E054-5398-4F4C-A8C7-9EA1D3653203}" type="presParOf" srcId="{ABB7985D-D838-46EC-89F0-AEBFC93D118E}" destId="{3C915757-2D1A-4D4F-A271-A21785DC5F7A}" srcOrd="0" destOrd="0" presId="urn:microsoft.com/office/officeart/2011/layout/CircleProcess"/>
    <dgm:cxn modelId="{769ABBD0-4009-4583-81FC-57B6B2736FCD}" type="presParOf" srcId="{54BD8BFA-AB1F-4DBF-8B64-0092D00B57B3}" destId="{32FFD431-63DB-44C3-A1E5-F1B0CFA75C5A}" srcOrd="5" destOrd="0" presId="urn:microsoft.com/office/officeart/2011/layout/CircleProcess"/>
    <dgm:cxn modelId="{243F314A-EF9A-4595-8D8B-40EA32335A42}" type="presParOf" srcId="{54BD8BFA-AB1F-4DBF-8B64-0092D00B57B3}" destId="{36029C39-7573-493A-B6F6-4E99904D7AA9}" srcOrd="6" destOrd="0" presId="urn:microsoft.com/office/officeart/2011/layout/CircleProcess"/>
    <dgm:cxn modelId="{55AD688F-55F9-4F3F-81A1-4947B8CBE01C}" type="presParOf" srcId="{36029C39-7573-493A-B6F6-4E99904D7AA9}" destId="{62E43563-5171-4607-9A6D-AE91850F0069}" srcOrd="0" destOrd="0" presId="urn:microsoft.com/office/officeart/2011/layout/CircleProcess"/>
    <dgm:cxn modelId="{62B5CB1C-AF69-40C0-BA99-645FC341AFDC}" type="presParOf" srcId="{54BD8BFA-AB1F-4DBF-8B64-0092D00B57B3}" destId="{760E3422-610D-4E2C-9EFD-9A02D9198034}" srcOrd="7" destOrd="0" presId="urn:microsoft.com/office/officeart/2011/layout/CircleProcess"/>
    <dgm:cxn modelId="{18E2CF02-EA78-4687-A6A8-1BAC69F1FB08}" type="presParOf" srcId="{760E3422-610D-4E2C-9EFD-9A02D9198034}" destId="{48B9CC13-C54B-4A95-8A13-9E848268D169}" srcOrd="0" destOrd="0" presId="urn:microsoft.com/office/officeart/2011/layout/CircleProcess"/>
    <dgm:cxn modelId="{B94CFD40-77E0-46F7-A082-C7217258A0BD}" type="presParOf" srcId="{54BD8BFA-AB1F-4DBF-8B64-0092D00B57B3}" destId="{2E15AAD8-43E1-4560-AFCB-4F8611456A1A}" srcOrd="8" destOrd="0" presId="urn:microsoft.com/office/officeart/2011/layout/CircleProcess"/>
    <dgm:cxn modelId="{F44C6BC5-FA54-4A62-83B3-808F729B992A}" type="presParOf" srcId="{54BD8BFA-AB1F-4DBF-8B64-0092D00B57B3}" destId="{A63A89D9-E6EC-4720-B766-56A05D981554}" srcOrd="9" destOrd="0" presId="urn:microsoft.com/office/officeart/2011/layout/CircleProcess"/>
    <dgm:cxn modelId="{838EAD1A-CE24-4993-8461-CDBBFFCDB100}" type="presParOf" srcId="{A63A89D9-E6EC-4720-B766-56A05D981554}" destId="{AF107E42-478E-467B-98EA-725EF18E4B29}" srcOrd="0" destOrd="0" presId="urn:microsoft.com/office/officeart/2011/layout/CircleProcess"/>
    <dgm:cxn modelId="{2EF29B29-0E03-434C-BE3D-511BE41A9F5B}" type="presParOf" srcId="{54BD8BFA-AB1F-4DBF-8B64-0092D00B57B3}" destId="{A7770B61-2B72-4CC1-9532-B29DE9EDFA84}" srcOrd="10" destOrd="0" presId="urn:microsoft.com/office/officeart/2011/layout/CircleProcess"/>
    <dgm:cxn modelId="{E75FC76C-BD30-42CE-B2D1-0A1C837510E3}" type="presParOf" srcId="{A7770B61-2B72-4CC1-9532-B29DE9EDFA84}" destId="{972BA385-2307-43A2-8C49-87974CF90858}" srcOrd="0" destOrd="0" presId="urn:microsoft.com/office/officeart/2011/layout/CircleProcess"/>
    <dgm:cxn modelId="{6A7773C8-BCD4-4A22-A002-FC21F55DF242}" type="presParOf" srcId="{54BD8BFA-AB1F-4DBF-8B64-0092D00B57B3}" destId="{8984A7F0-1CB1-44CA-A8AF-67372CF6AE80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E99445-2402-46F7-AFAC-758179D4FF8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3FDC015-724F-4EB0-97CB-864B7A95D11B}">
      <dgm:prSet phldrT="[Text]"/>
      <dgm:spPr/>
      <dgm:t>
        <a:bodyPr/>
        <a:lstStyle/>
        <a:p>
          <a:r>
            <a:rPr lang="en-US" dirty="0"/>
            <a:t>Easy to identify</a:t>
          </a:r>
        </a:p>
      </dgm:t>
    </dgm:pt>
    <dgm:pt modelId="{1E857A1E-DA38-417B-B81C-DAE2E0CE3563}" type="parTrans" cxnId="{E3CA7589-EB3A-46AD-B65E-7BB262F89247}">
      <dgm:prSet/>
      <dgm:spPr/>
      <dgm:t>
        <a:bodyPr/>
        <a:lstStyle/>
        <a:p>
          <a:endParaRPr lang="en-US"/>
        </a:p>
      </dgm:t>
    </dgm:pt>
    <dgm:pt modelId="{6C0A446D-43B4-4DE3-AFB1-E8A26255A9FB}" type="sibTrans" cxnId="{E3CA7589-EB3A-46AD-B65E-7BB262F89247}">
      <dgm:prSet/>
      <dgm:spPr/>
      <dgm:t>
        <a:bodyPr/>
        <a:lstStyle/>
        <a:p>
          <a:endParaRPr lang="en-US"/>
        </a:p>
      </dgm:t>
    </dgm:pt>
    <dgm:pt modelId="{0AFB8895-08CD-4336-995F-2E7EDACB5F1F}">
      <dgm:prSet phldrT="[Text]"/>
      <dgm:spPr/>
      <dgm:t>
        <a:bodyPr/>
        <a:lstStyle/>
        <a:p>
          <a:r>
            <a:rPr lang="en-US" dirty="0"/>
            <a:t>Easy to retrieve</a:t>
          </a:r>
        </a:p>
      </dgm:t>
    </dgm:pt>
    <dgm:pt modelId="{1B9C3FC0-09FD-42B5-8975-780DC2D166F1}" type="parTrans" cxnId="{E237F953-F6CE-44FC-9A40-14640B603DA9}">
      <dgm:prSet/>
      <dgm:spPr/>
      <dgm:t>
        <a:bodyPr/>
        <a:lstStyle/>
        <a:p>
          <a:endParaRPr lang="en-US"/>
        </a:p>
      </dgm:t>
    </dgm:pt>
    <dgm:pt modelId="{D9A96924-13FA-421D-A1E4-E0E3C22BCE64}" type="sibTrans" cxnId="{E237F953-F6CE-44FC-9A40-14640B603DA9}">
      <dgm:prSet/>
      <dgm:spPr/>
      <dgm:t>
        <a:bodyPr/>
        <a:lstStyle/>
        <a:p>
          <a:endParaRPr lang="en-US"/>
        </a:p>
      </dgm:t>
    </dgm:pt>
    <dgm:pt modelId="{FFD67618-E571-44BA-B104-915D0B7934CF}">
      <dgm:prSet phldrT="[Text]"/>
      <dgm:spPr/>
      <dgm:t>
        <a:bodyPr/>
        <a:lstStyle/>
        <a:p>
          <a:r>
            <a:rPr lang="en-US" dirty="0"/>
            <a:t>Complete packet of information</a:t>
          </a:r>
        </a:p>
      </dgm:t>
    </dgm:pt>
    <dgm:pt modelId="{4871D782-A987-4971-B8C9-B41ABBC0A49B}" type="parTrans" cxnId="{99D34736-C04A-41F4-8111-7C27BC2654BF}">
      <dgm:prSet/>
      <dgm:spPr/>
      <dgm:t>
        <a:bodyPr/>
        <a:lstStyle/>
        <a:p>
          <a:endParaRPr lang="en-US"/>
        </a:p>
      </dgm:t>
    </dgm:pt>
    <dgm:pt modelId="{06EF9D6F-7642-41CD-919D-04256CE930C9}" type="sibTrans" cxnId="{99D34736-C04A-41F4-8111-7C27BC2654BF}">
      <dgm:prSet/>
      <dgm:spPr/>
      <dgm:t>
        <a:bodyPr/>
        <a:lstStyle/>
        <a:p>
          <a:endParaRPr lang="en-US"/>
        </a:p>
      </dgm:t>
    </dgm:pt>
    <dgm:pt modelId="{875AED1C-88FB-4575-8892-B709EF21E680}">
      <dgm:prSet phldrT="[Text]"/>
      <dgm:spPr/>
      <dgm:t>
        <a:bodyPr/>
        <a:lstStyle/>
        <a:p>
          <a:r>
            <a:rPr lang="en-US" dirty="0"/>
            <a:t>Accessible by many in your office</a:t>
          </a:r>
        </a:p>
      </dgm:t>
    </dgm:pt>
    <dgm:pt modelId="{986E0FB2-5A91-488D-A701-FBEA3C0D935F}" type="parTrans" cxnId="{07F5BBDB-4B13-49E0-97D8-F947424BD885}">
      <dgm:prSet/>
      <dgm:spPr/>
      <dgm:t>
        <a:bodyPr/>
        <a:lstStyle/>
        <a:p>
          <a:endParaRPr lang="en-US"/>
        </a:p>
      </dgm:t>
    </dgm:pt>
    <dgm:pt modelId="{22CDD2EF-65B0-4052-ABF0-499FFDB250E4}" type="sibTrans" cxnId="{07F5BBDB-4B13-49E0-97D8-F947424BD885}">
      <dgm:prSet/>
      <dgm:spPr/>
      <dgm:t>
        <a:bodyPr/>
        <a:lstStyle/>
        <a:p>
          <a:endParaRPr lang="en-US"/>
        </a:p>
      </dgm:t>
    </dgm:pt>
    <dgm:pt modelId="{C3E64CE2-330C-46A3-8D9B-5527DCA87C09}" type="pres">
      <dgm:prSet presAssocID="{D3E99445-2402-46F7-AFAC-758179D4FF8E}" presName="linear" presStyleCnt="0">
        <dgm:presLayoutVars>
          <dgm:animLvl val="lvl"/>
          <dgm:resizeHandles val="exact"/>
        </dgm:presLayoutVars>
      </dgm:prSet>
      <dgm:spPr/>
    </dgm:pt>
    <dgm:pt modelId="{28C98D36-5D7E-4C19-BF15-8B1531471A15}" type="pres">
      <dgm:prSet presAssocID="{23FDC015-724F-4EB0-97CB-864B7A95D11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1893A72-CB5E-43CF-A6CF-10986478F9FC}" type="pres">
      <dgm:prSet presAssocID="{6C0A446D-43B4-4DE3-AFB1-E8A26255A9FB}" presName="spacer" presStyleCnt="0"/>
      <dgm:spPr/>
    </dgm:pt>
    <dgm:pt modelId="{185C938D-3F1B-456C-BAF3-6803DBC814BF}" type="pres">
      <dgm:prSet presAssocID="{0AFB8895-08CD-4336-995F-2E7EDACB5F1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4D34C66-B617-4D06-9B0A-B957691C7EDA}" type="pres">
      <dgm:prSet presAssocID="{D9A96924-13FA-421D-A1E4-E0E3C22BCE64}" presName="spacer" presStyleCnt="0"/>
      <dgm:spPr/>
    </dgm:pt>
    <dgm:pt modelId="{1D74569F-5176-439C-9D99-24C10A496D47}" type="pres">
      <dgm:prSet presAssocID="{FFD67618-E571-44BA-B104-915D0B7934C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0EBBB8D-69E6-4870-89C9-EA7539A854F2}" type="pres">
      <dgm:prSet presAssocID="{06EF9D6F-7642-41CD-919D-04256CE930C9}" presName="spacer" presStyleCnt="0"/>
      <dgm:spPr/>
    </dgm:pt>
    <dgm:pt modelId="{D9287DF4-B811-4C92-BFBE-7F49FAB7ECC5}" type="pres">
      <dgm:prSet presAssocID="{875AED1C-88FB-4575-8892-B709EF21E68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C6D302F-26DA-4738-960C-BB1C3B8C240E}" type="presOf" srcId="{875AED1C-88FB-4575-8892-B709EF21E680}" destId="{D9287DF4-B811-4C92-BFBE-7F49FAB7ECC5}" srcOrd="0" destOrd="0" presId="urn:microsoft.com/office/officeart/2005/8/layout/vList2"/>
    <dgm:cxn modelId="{99D34736-C04A-41F4-8111-7C27BC2654BF}" srcId="{D3E99445-2402-46F7-AFAC-758179D4FF8E}" destId="{FFD67618-E571-44BA-B104-915D0B7934CF}" srcOrd="2" destOrd="0" parTransId="{4871D782-A987-4971-B8C9-B41ABBC0A49B}" sibTransId="{06EF9D6F-7642-41CD-919D-04256CE930C9}"/>
    <dgm:cxn modelId="{E237F953-F6CE-44FC-9A40-14640B603DA9}" srcId="{D3E99445-2402-46F7-AFAC-758179D4FF8E}" destId="{0AFB8895-08CD-4336-995F-2E7EDACB5F1F}" srcOrd="1" destOrd="0" parTransId="{1B9C3FC0-09FD-42B5-8975-780DC2D166F1}" sibTransId="{D9A96924-13FA-421D-A1E4-E0E3C22BCE64}"/>
    <dgm:cxn modelId="{D5979877-39BC-484B-AEEF-FE2B0E438409}" type="presOf" srcId="{D3E99445-2402-46F7-AFAC-758179D4FF8E}" destId="{C3E64CE2-330C-46A3-8D9B-5527DCA87C09}" srcOrd="0" destOrd="0" presId="urn:microsoft.com/office/officeart/2005/8/layout/vList2"/>
    <dgm:cxn modelId="{FCEBDB59-E6FC-4B17-95C8-6B637083043A}" type="presOf" srcId="{0AFB8895-08CD-4336-995F-2E7EDACB5F1F}" destId="{185C938D-3F1B-456C-BAF3-6803DBC814BF}" srcOrd="0" destOrd="0" presId="urn:microsoft.com/office/officeart/2005/8/layout/vList2"/>
    <dgm:cxn modelId="{E3CA7589-EB3A-46AD-B65E-7BB262F89247}" srcId="{D3E99445-2402-46F7-AFAC-758179D4FF8E}" destId="{23FDC015-724F-4EB0-97CB-864B7A95D11B}" srcOrd="0" destOrd="0" parTransId="{1E857A1E-DA38-417B-B81C-DAE2E0CE3563}" sibTransId="{6C0A446D-43B4-4DE3-AFB1-E8A26255A9FB}"/>
    <dgm:cxn modelId="{56D8739B-38EE-4827-9B65-5632FEBAC6AE}" type="presOf" srcId="{FFD67618-E571-44BA-B104-915D0B7934CF}" destId="{1D74569F-5176-439C-9D99-24C10A496D47}" srcOrd="0" destOrd="0" presId="urn:microsoft.com/office/officeart/2005/8/layout/vList2"/>
    <dgm:cxn modelId="{6822969F-D663-4458-B2ED-215A14EE4B5E}" type="presOf" srcId="{23FDC015-724F-4EB0-97CB-864B7A95D11B}" destId="{28C98D36-5D7E-4C19-BF15-8B1531471A15}" srcOrd="0" destOrd="0" presId="urn:microsoft.com/office/officeart/2005/8/layout/vList2"/>
    <dgm:cxn modelId="{07F5BBDB-4B13-49E0-97D8-F947424BD885}" srcId="{D3E99445-2402-46F7-AFAC-758179D4FF8E}" destId="{875AED1C-88FB-4575-8892-B709EF21E680}" srcOrd="3" destOrd="0" parTransId="{986E0FB2-5A91-488D-A701-FBEA3C0D935F}" sibTransId="{22CDD2EF-65B0-4052-ABF0-499FFDB250E4}"/>
    <dgm:cxn modelId="{5C0B4187-ED03-4317-BC2F-FCAB9D61077F}" type="presParOf" srcId="{C3E64CE2-330C-46A3-8D9B-5527DCA87C09}" destId="{28C98D36-5D7E-4C19-BF15-8B1531471A15}" srcOrd="0" destOrd="0" presId="urn:microsoft.com/office/officeart/2005/8/layout/vList2"/>
    <dgm:cxn modelId="{FC884AA9-3538-4E83-9DAA-4C1185658163}" type="presParOf" srcId="{C3E64CE2-330C-46A3-8D9B-5527DCA87C09}" destId="{91893A72-CB5E-43CF-A6CF-10986478F9FC}" srcOrd="1" destOrd="0" presId="urn:microsoft.com/office/officeart/2005/8/layout/vList2"/>
    <dgm:cxn modelId="{889D8BD1-0D2F-48D1-A7ED-73C443B8C6D8}" type="presParOf" srcId="{C3E64CE2-330C-46A3-8D9B-5527DCA87C09}" destId="{185C938D-3F1B-456C-BAF3-6803DBC814BF}" srcOrd="2" destOrd="0" presId="urn:microsoft.com/office/officeart/2005/8/layout/vList2"/>
    <dgm:cxn modelId="{AF8B38E0-AA19-4FCD-A6AD-6E9A38C0D876}" type="presParOf" srcId="{C3E64CE2-330C-46A3-8D9B-5527DCA87C09}" destId="{44D34C66-B617-4D06-9B0A-B957691C7EDA}" srcOrd="3" destOrd="0" presId="urn:microsoft.com/office/officeart/2005/8/layout/vList2"/>
    <dgm:cxn modelId="{F1C36108-B264-4019-916F-F16B50A7ED1B}" type="presParOf" srcId="{C3E64CE2-330C-46A3-8D9B-5527DCA87C09}" destId="{1D74569F-5176-439C-9D99-24C10A496D47}" srcOrd="4" destOrd="0" presId="urn:microsoft.com/office/officeart/2005/8/layout/vList2"/>
    <dgm:cxn modelId="{F3408E6F-A1BB-47DE-830D-778228205062}" type="presParOf" srcId="{C3E64CE2-330C-46A3-8D9B-5527DCA87C09}" destId="{70EBBB8D-69E6-4870-89C9-EA7539A854F2}" srcOrd="5" destOrd="0" presId="urn:microsoft.com/office/officeart/2005/8/layout/vList2"/>
    <dgm:cxn modelId="{A0E876C9-8CFE-4E3E-983C-49C01183843D}" type="presParOf" srcId="{C3E64CE2-330C-46A3-8D9B-5527DCA87C09}" destId="{D9287DF4-B811-4C92-BFBE-7F49FAB7ECC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946A5A-BEB6-426B-847C-E8B97451F78F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A50D156-9472-4C67-9E48-6F4B59C715C9}">
      <dgm:prSet phldrT="[Text]"/>
      <dgm:spPr/>
      <dgm:t>
        <a:bodyPr/>
        <a:lstStyle/>
        <a:p>
          <a:r>
            <a:rPr lang="en-US" dirty="0"/>
            <a:t>Banner 9 ≥ Banner 8</a:t>
          </a:r>
        </a:p>
      </dgm:t>
    </dgm:pt>
    <dgm:pt modelId="{E716CD92-CF98-4A3A-9429-054F58AF7777}" type="parTrans" cxnId="{EC0F22D2-196B-4961-84D3-BB4702CE4FD4}">
      <dgm:prSet/>
      <dgm:spPr/>
      <dgm:t>
        <a:bodyPr/>
        <a:lstStyle/>
        <a:p>
          <a:endParaRPr lang="en-US"/>
        </a:p>
      </dgm:t>
    </dgm:pt>
    <dgm:pt modelId="{EA328B1F-6CA3-48FE-B76C-18B52C24F8EC}" type="sibTrans" cxnId="{EC0F22D2-196B-4961-84D3-BB4702CE4FD4}">
      <dgm:prSet/>
      <dgm:spPr/>
      <dgm:t>
        <a:bodyPr/>
        <a:lstStyle/>
        <a:p>
          <a:endParaRPr lang="en-US"/>
        </a:p>
      </dgm:t>
    </dgm:pt>
    <dgm:pt modelId="{5D40D4EF-60F5-4178-AD90-68613B1C7001}">
      <dgm:prSet phldrT="[Text]"/>
      <dgm:spPr/>
      <dgm:t>
        <a:bodyPr/>
        <a:lstStyle/>
        <a:p>
          <a:r>
            <a:rPr lang="en-US" dirty="0"/>
            <a:t>Grant screens migrating to Banner 9 soon</a:t>
          </a:r>
        </a:p>
      </dgm:t>
    </dgm:pt>
    <dgm:pt modelId="{093DFB08-C04E-4551-BC03-D4996A4FBC9A}" type="parTrans" cxnId="{DCD1F839-F8FD-476F-9E4D-4486E3E57CD1}">
      <dgm:prSet/>
      <dgm:spPr/>
      <dgm:t>
        <a:bodyPr/>
        <a:lstStyle/>
        <a:p>
          <a:endParaRPr lang="en-US"/>
        </a:p>
      </dgm:t>
    </dgm:pt>
    <dgm:pt modelId="{6BB2C9BC-BC7F-4E93-B7AB-56D43588946A}" type="sibTrans" cxnId="{DCD1F839-F8FD-476F-9E4D-4486E3E57CD1}">
      <dgm:prSet/>
      <dgm:spPr/>
      <dgm:t>
        <a:bodyPr/>
        <a:lstStyle/>
        <a:p>
          <a:endParaRPr lang="en-US"/>
        </a:p>
      </dgm:t>
    </dgm:pt>
    <dgm:pt modelId="{8BB44B7D-0C9E-4120-B559-D302F1CC683B}">
      <dgm:prSet phldrT="[Text]"/>
      <dgm:spPr/>
      <dgm:t>
        <a:bodyPr/>
        <a:lstStyle/>
        <a:p>
          <a:r>
            <a:rPr lang="en-US" dirty="0"/>
            <a:t>Some screens still in testing, use in Banner 8 </a:t>
          </a:r>
        </a:p>
      </dgm:t>
    </dgm:pt>
    <dgm:pt modelId="{896E4F02-9821-4C84-9583-F8B08D38F0B1}" type="parTrans" cxnId="{D0BEB257-E912-4399-AD61-004529791085}">
      <dgm:prSet/>
      <dgm:spPr/>
      <dgm:t>
        <a:bodyPr/>
        <a:lstStyle/>
        <a:p>
          <a:endParaRPr lang="en-US"/>
        </a:p>
      </dgm:t>
    </dgm:pt>
    <dgm:pt modelId="{917313AF-6A6B-4F30-86A3-95B7E2DF913F}" type="sibTrans" cxnId="{D0BEB257-E912-4399-AD61-004529791085}">
      <dgm:prSet/>
      <dgm:spPr/>
      <dgm:t>
        <a:bodyPr/>
        <a:lstStyle/>
        <a:p>
          <a:endParaRPr lang="en-US"/>
        </a:p>
      </dgm:t>
    </dgm:pt>
    <dgm:pt modelId="{8D3349BF-CE49-4573-B868-A10BC766483F}">
      <dgm:prSet phldrT="[Text]"/>
      <dgm:spPr/>
      <dgm:t>
        <a:bodyPr/>
        <a:lstStyle/>
        <a:p>
          <a:r>
            <a:rPr lang="en-US" dirty="0"/>
            <a:t>Banner 8 access ends 12/31/2018</a:t>
          </a:r>
        </a:p>
      </dgm:t>
    </dgm:pt>
    <dgm:pt modelId="{A56C92AD-54BD-46F0-889D-561134AE8C5F}" type="parTrans" cxnId="{2473A94F-6968-4897-AE2E-A0DBA295895F}">
      <dgm:prSet/>
      <dgm:spPr/>
      <dgm:t>
        <a:bodyPr/>
        <a:lstStyle/>
        <a:p>
          <a:endParaRPr lang="en-US"/>
        </a:p>
      </dgm:t>
    </dgm:pt>
    <dgm:pt modelId="{05EA1228-F77C-441B-8807-8D1FAC99C41A}" type="sibTrans" cxnId="{2473A94F-6968-4897-AE2E-A0DBA295895F}">
      <dgm:prSet/>
      <dgm:spPr/>
      <dgm:t>
        <a:bodyPr/>
        <a:lstStyle/>
        <a:p>
          <a:endParaRPr lang="en-US"/>
        </a:p>
      </dgm:t>
    </dgm:pt>
    <dgm:pt modelId="{11DA8F3C-19FE-446C-A621-38167296DFC5}" type="pres">
      <dgm:prSet presAssocID="{F4946A5A-BEB6-426B-847C-E8B97451F78F}" presName="linear" presStyleCnt="0">
        <dgm:presLayoutVars>
          <dgm:animLvl val="lvl"/>
          <dgm:resizeHandles val="exact"/>
        </dgm:presLayoutVars>
      </dgm:prSet>
      <dgm:spPr/>
    </dgm:pt>
    <dgm:pt modelId="{B6C3D369-94C1-4321-91AF-A961170F4280}" type="pres">
      <dgm:prSet presAssocID="{AA50D156-9472-4C67-9E48-6F4B59C715C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468DD91-F55C-43C3-80EA-721402E7859E}" type="pres">
      <dgm:prSet presAssocID="{EA328B1F-6CA3-48FE-B76C-18B52C24F8EC}" presName="spacer" presStyleCnt="0"/>
      <dgm:spPr/>
    </dgm:pt>
    <dgm:pt modelId="{9C8C8102-B1BD-450A-A0A1-98A7F51803EB}" type="pres">
      <dgm:prSet presAssocID="{5D40D4EF-60F5-4178-AD90-68613B1C700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762442F-3BBE-4437-97C8-6D163273B8D7}" type="pres">
      <dgm:prSet presAssocID="{6BB2C9BC-BC7F-4E93-B7AB-56D43588946A}" presName="spacer" presStyleCnt="0"/>
      <dgm:spPr/>
    </dgm:pt>
    <dgm:pt modelId="{467D53E3-9145-4362-A603-610EE6A52778}" type="pres">
      <dgm:prSet presAssocID="{8BB44B7D-0C9E-4120-B559-D302F1CC68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5EC98F5-98E8-497C-94F8-49CB2F3C3EF1}" type="pres">
      <dgm:prSet presAssocID="{917313AF-6A6B-4F30-86A3-95B7E2DF913F}" presName="spacer" presStyleCnt="0"/>
      <dgm:spPr/>
    </dgm:pt>
    <dgm:pt modelId="{F0F0523B-802E-434A-8B19-1E67E914CEFC}" type="pres">
      <dgm:prSet presAssocID="{8D3349BF-CE49-4573-B868-A10BC766483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E296A34-4300-447D-A5F0-9541843CC527}" type="presOf" srcId="{AA50D156-9472-4C67-9E48-6F4B59C715C9}" destId="{B6C3D369-94C1-4321-91AF-A961170F4280}" srcOrd="0" destOrd="0" presId="urn:microsoft.com/office/officeart/2005/8/layout/vList2"/>
    <dgm:cxn modelId="{DCD1F839-F8FD-476F-9E4D-4486E3E57CD1}" srcId="{F4946A5A-BEB6-426B-847C-E8B97451F78F}" destId="{5D40D4EF-60F5-4178-AD90-68613B1C7001}" srcOrd="1" destOrd="0" parTransId="{093DFB08-C04E-4551-BC03-D4996A4FBC9A}" sibTransId="{6BB2C9BC-BC7F-4E93-B7AB-56D43588946A}"/>
    <dgm:cxn modelId="{2473A94F-6968-4897-AE2E-A0DBA295895F}" srcId="{F4946A5A-BEB6-426B-847C-E8B97451F78F}" destId="{8D3349BF-CE49-4573-B868-A10BC766483F}" srcOrd="3" destOrd="0" parTransId="{A56C92AD-54BD-46F0-889D-561134AE8C5F}" sibTransId="{05EA1228-F77C-441B-8807-8D1FAC99C41A}"/>
    <dgm:cxn modelId="{6ED70972-72B0-4C31-9EA1-1003AB2BBF6B}" type="presOf" srcId="{5D40D4EF-60F5-4178-AD90-68613B1C7001}" destId="{9C8C8102-B1BD-450A-A0A1-98A7F51803EB}" srcOrd="0" destOrd="0" presId="urn:microsoft.com/office/officeart/2005/8/layout/vList2"/>
    <dgm:cxn modelId="{D0BEB257-E912-4399-AD61-004529791085}" srcId="{F4946A5A-BEB6-426B-847C-E8B97451F78F}" destId="{8BB44B7D-0C9E-4120-B559-D302F1CC683B}" srcOrd="2" destOrd="0" parTransId="{896E4F02-9821-4C84-9583-F8B08D38F0B1}" sibTransId="{917313AF-6A6B-4F30-86A3-95B7E2DF913F}"/>
    <dgm:cxn modelId="{481644A8-4C75-4A30-9B3C-B4A295FDD216}" type="presOf" srcId="{8BB44B7D-0C9E-4120-B559-D302F1CC683B}" destId="{467D53E3-9145-4362-A603-610EE6A52778}" srcOrd="0" destOrd="0" presId="urn:microsoft.com/office/officeart/2005/8/layout/vList2"/>
    <dgm:cxn modelId="{EC0F22D2-196B-4961-84D3-BB4702CE4FD4}" srcId="{F4946A5A-BEB6-426B-847C-E8B97451F78F}" destId="{AA50D156-9472-4C67-9E48-6F4B59C715C9}" srcOrd="0" destOrd="0" parTransId="{E716CD92-CF98-4A3A-9429-054F58AF7777}" sibTransId="{EA328B1F-6CA3-48FE-B76C-18B52C24F8EC}"/>
    <dgm:cxn modelId="{D55AA1E0-D3E5-445B-93D0-3DB425ADB6E1}" type="presOf" srcId="{F4946A5A-BEB6-426B-847C-E8B97451F78F}" destId="{11DA8F3C-19FE-446C-A621-38167296DFC5}" srcOrd="0" destOrd="0" presId="urn:microsoft.com/office/officeart/2005/8/layout/vList2"/>
    <dgm:cxn modelId="{D54295EB-93AA-4AC9-BCC1-86DA78548244}" type="presOf" srcId="{8D3349BF-CE49-4573-B868-A10BC766483F}" destId="{F0F0523B-802E-434A-8B19-1E67E914CEFC}" srcOrd="0" destOrd="0" presId="urn:microsoft.com/office/officeart/2005/8/layout/vList2"/>
    <dgm:cxn modelId="{58075316-7779-4147-85CE-68F297EA7AA8}" type="presParOf" srcId="{11DA8F3C-19FE-446C-A621-38167296DFC5}" destId="{B6C3D369-94C1-4321-91AF-A961170F4280}" srcOrd="0" destOrd="0" presId="urn:microsoft.com/office/officeart/2005/8/layout/vList2"/>
    <dgm:cxn modelId="{1094894A-C9AF-4039-9F0A-D65E1728F8F0}" type="presParOf" srcId="{11DA8F3C-19FE-446C-A621-38167296DFC5}" destId="{E468DD91-F55C-43C3-80EA-721402E7859E}" srcOrd="1" destOrd="0" presId="urn:microsoft.com/office/officeart/2005/8/layout/vList2"/>
    <dgm:cxn modelId="{6FD403F0-B431-4CD6-A25C-47C0DBFBCCA2}" type="presParOf" srcId="{11DA8F3C-19FE-446C-A621-38167296DFC5}" destId="{9C8C8102-B1BD-450A-A0A1-98A7F51803EB}" srcOrd="2" destOrd="0" presId="urn:microsoft.com/office/officeart/2005/8/layout/vList2"/>
    <dgm:cxn modelId="{5DC98BD1-E4B2-46A1-8B0B-830BE36BDA49}" type="presParOf" srcId="{11DA8F3C-19FE-446C-A621-38167296DFC5}" destId="{B762442F-3BBE-4437-97C8-6D163273B8D7}" srcOrd="3" destOrd="0" presId="urn:microsoft.com/office/officeart/2005/8/layout/vList2"/>
    <dgm:cxn modelId="{BB840546-1D4E-4441-876B-DDA47D759D79}" type="presParOf" srcId="{11DA8F3C-19FE-446C-A621-38167296DFC5}" destId="{467D53E3-9145-4362-A603-610EE6A52778}" srcOrd="4" destOrd="0" presId="urn:microsoft.com/office/officeart/2005/8/layout/vList2"/>
    <dgm:cxn modelId="{92398EF3-33CE-4FD2-8E03-C38A630B78BA}" type="presParOf" srcId="{11DA8F3C-19FE-446C-A621-38167296DFC5}" destId="{15EC98F5-98E8-497C-94F8-49CB2F3C3EF1}" srcOrd="5" destOrd="0" presId="urn:microsoft.com/office/officeart/2005/8/layout/vList2"/>
    <dgm:cxn modelId="{C35F2B77-4AE5-4F07-AC8A-02F7A398C7FC}" type="presParOf" srcId="{11DA8F3C-19FE-446C-A621-38167296DFC5}" destId="{F0F0523B-802E-434A-8B19-1E67E914CEF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946A5A-BEB6-426B-847C-E8B97451F78F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A50D156-9472-4C67-9E48-6F4B59C715C9}">
      <dgm:prSet phldrT="[Text]"/>
      <dgm:spPr/>
      <dgm:t>
        <a:bodyPr/>
        <a:lstStyle/>
        <a:p>
          <a:r>
            <a:rPr lang="en-US" dirty="0"/>
            <a:t>START USING BANNER 9 TODAY!</a:t>
          </a:r>
        </a:p>
      </dgm:t>
    </dgm:pt>
    <dgm:pt modelId="{E716CD92-CF98-4A3A-9429-054F58AF7777}" type="parTrans" cxnId="{EC0F22D2-196B-4961-84D3-BB4702CE4FD4}">
      <dgm:prSet/>
      <dgm:spPr/>
      <dgm:t>
        <a:bodyPr/>
        <a:lstStyle/>
        <a:p>
          <a:endParaRPr lang="en-US"/>
        </a:p>
      </dgm:t>
    </dgm:pt>
    <dgm:pt modelId="{EA328B1F-6CA3-48FE-B76C-18B52C24F8EC}" type="sibTrans" cxnId="{EC0F22D2-196B-4961-84D3-BB4702CE4FD4}">
      <dgm:prSet/>
      <dgm:spPr/>
      <dgm:t>
        <a:bodyPr/>
        <a:lstStyle/>
        <a:p>
          <a:endParaRPr lang="en-US"/>
        </a:p>
      </dgm:t>
    </dgm:pt>
    <dgm:pt modelId="{8EEEEB60-D42E-4471-BF8B-E6CD6416BC36}">
      <dgm:prSet phldrT="[Text]"/>
      <dgm:spPr/>
      <dgm:t>
        <a:bodyPr/>
        <a:lstStyle/>
        <a:p>
          <a:r>
            <a:rPr lang="en-US" dirty="0"/>
            <a:t>New export function is awesome!</a:t>
          </a:r>
        </a:p>
      </dgm:t>
    </dgm:pt>
    <dgm:pt modelId="{4D5BA202-5847-440E-AB75-00FB4957396A}" type="parTrans" cxnId="{719A18EA-32D9-41BA-9C30-66C32B04E0B0}">
      <dgm:prSet/>
      <dgm:spPr/>
    </dgm:pt>
    <dgm:pt modelId="{9CCD3E1E-FE9F-4874-BBBE-B37238D241A9}" type="sibTrans" cxnId="{719A18EA-32D9-41BA-9C30-66C32B04E0B0}">
      <dgm:prSet/>
      <dgm:spPr/>
    </dgm:pt>
    <dgm:pt modelId="{D39A3A45-6B41-4017-9D24-80BDD91B6AD6}">
      <dgm:prSet phldrT="[Text]"/>
      <dgm:spPr/>
      <dgm:t>
        <a:bodyPr/>
        <a:lstStyle/>
        <a:p>
          <a:r>
            <a:rPr lang="en-US" dirty="0"/>
            <a:t>News and information available at service.uoregon.edu</a:t>
          </a:r>
        </a:p>
      </dgm:t>
    </dgm:pt>
    <dgm:pt modelId="{DCBE0B57-0AD4-4744-BB57-CC080A4FB2BB}" type="parTrans" cxnId="{4D530094-8A9A-4901-8B9D-C07DD3BBE46F}">
      <dgm:prSet/>
      <dgm:spPr/>
    </dgm:pt>
    <dgm:pt modelId="{4A2CE929-0EE5-4BA2-B405-FBC1CA53D127}" type="sibTrans" cxnId="{4D530094-8A9A-4901-8B9D-C07DD3BBE46F}">
      <dgm:prSet/>
      <dgm:spPr/>
    </dgm:pt>
    <dgm:pt modelId="{11DA8F3C-19FE-446C-A621-38167296DFC5}" type="pres">
      <dgm:prSet presAssocID="{F4946A5A-BEB6-426B-847C-E8B97451F78F}" presName="linear" presStyleCnt="0">
        <dgm:presLayoutVars>
          <dgm:animLvl val="lvl"/>
          <dgm:resizeHandles val="exact"/>
        </dgm:presLayoutVars>
      </dgm:prSet>
      <dgm:spPr/>
    </dgm:pt>
    <dgm:pt modelId="{B6C3D369-94C1-4321-91AF-A961170F4280}" type="pres">
      <dgm:prSet presAssocID="{AA50D156-9472-4C67-9E48-6F4B59C715C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5D031C-BD9D-467F-9670-65095FF915D2}" type="pres">
      <dgm:prSet presAssocID="{EA328B1F-6CA3-48FE-B76C-18B52C24F8EC}" presName="spacer" presStyleCnt="0"/>
      <dgm:spPr/>
    </dgm:pt>
    <dgm:pt modelId="{55BCB9ED-82D0-469E-8851-E0AB5E45DF90}" type="pres">
      <dgm:prSet presAssocID="{8EEEEB60-D42E-4471-BF8B-E6CD6416BC3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B61FE6-FE37-4B7E-9D67-F43D64811777}" type="pres">
      <dgm:prSet presAssocID="{9CCD3E1E-FE9F-4874-BBBE-B37238D241A9}" presName="spacer" presStyleCnt="0"/>
      <dgm:spPr/>
    </dgm:pt>
    <dgm:pt modelId="{2F0F678A-1252-49B6-AFDC-9F957F3C9F14}" type="pres">
      <dgm:prSet presAssocID="{D39A3A45-6B41-4017-9D24-80BDD91B6A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E296A34-4300-447D-A5F0-9541843CC527}" type="presOf" srcId="{AA50D156-9472-4C67-9E48-6F4B59C715C9}" destId="{B6C3D369-94C1-4321-91AF-A961170F4280}" srcOrd="0" destOrd="0" presId="urn:microsoft.com/office/officeart/2005/8/layout/vList2"/>
    <dgm:cxn modelId="{4D530094-8A9A-4901-8B9D-C07DD3BBE46F}" srcId="{F4946A5A-BEB6-426B-847C-E8B97451F78F}" destId="{D39A3A45-6B41-4017-9D24-80BDD91B6AD6}" srcOrd="2" destOrd="0" parTransId="{DCBE0B57-0AD4-4744-BB57-CC080A4FB2BB}" sibTransId="{4A2CE929-0EE5-4BA2-B405-FBC1CA53D127}"/>
    <dgm:cxn modelId="{7672FAC4-4C05-42AC-81FC-FDD62DC98A62}" type="presOf" srcId="{D39A3A45-6B41-4017-9D24-80BDD91B6AD6}" destId="{2F0F678A-1252-49B6-AFDC-9F957F3C9F14}" srcOrd="0" destOrd="0" presId="urn:microsoft.com/office/officeart/2005/8/layout/vList2"/>
    <dgm:cxn modelId="{FCFE63C6-8800-46EE-9C1D-59AAD215AD6B}" type="presOf" srcId="{8EEEEB60-D42E-4471-BF8B-E6CD6416BC36}" destId="{55BCB9ED-82D0-469E-8851-E0AB5E45DF90}" srcOrd="0" destOrd="0" presId="urn:microsoft.com/office/officeart/2005/8/layout/vList2"/>
    <dgm:cxn modelId="{EC0F22D2-196B-4961-84D3-BB4702CE4FD4}" srcId="{F4946A5A-BEB6-426B-847C-E8B97451F78F}" destId="{AA50D156-9472-4C67-9E48-6F4B59C715C9}" srcOrd="0" destOrd="0" parTransId="{E716CD92-CF98-4A3A-9429-054F58AF7777}" sibTransId="{EA328B1F-6CA3-48FE-B76C-18B52C24F8EC}"/>
    <dgm:cxn modelId="{D55AA1E0-D3E5-445B-93D0-3DB425ADB6E1}" type="presOf" srcId="{F4946A5A-BEB6-426B-847C-E8B97451F78F}" destId="{11DA8F3C-19FE-446C-A621-38167296DFC5}" srcOrd="0" destOrd="0" presId="urn:microsoft.com/office/officeart/2005/8/layout/vList2"/>
    <dgm:cxn modelId="{719A18EA-32D9-41BA-9C30-66C32B04E0B0}" srcId="{F4946A5A-BEB6-426B-847C-E8B97451F78F}" destId="{8EEEEB60-D42E-4471-BF8B-E6CD6416BC36}" srcOrd="1" destOrd="0" parTransId="{4D5BA202-5847-440E-AB75-00FB4957396A}" sibTransId="{9CCD3E1E-FE9F-4874-BBBE-B37238D241A9}"/>
    <dgm:cxn modelId="{58075316-7779-4147-85CE-68F297EA7AA8}" type="presParOf" srcId="{11DA8F3C-19FE-446C-A621-38167296DFC5}" destId="{B6C3D369-94C1-4321-91AF-A961170F4280}" srcOrd="0" destOrd="0" presId="urn:microsoft.com/office/officeart/2005/8/layout/vList2"/>
    <dgm:cxn modelId="{C850285F-95DD-48E1-AF4B-EB7BB53DBD02}" type="presParOf" srcId="{11DA8F3C-19FE-446C-A621-38167296DFC5}" destId="{165D031C-BD9D-467F-9670-65095FF915D2}" srcOrd="1" destOrd="0" presId="urn:microsoft.com/office/officeart/2005/8/layout/vList2"/>
    <dgm:cxn modelId="{7D7B5FF8-FBF7-4107-BC23-E305F90E2FCA}" type="presParOf" srcId="{11DA8F3C-19FE-446C-A621-38167296DFC5}" destId="{55BCB9ED-82D0-469E-8851-E0AB5E45DF90}" srcOrd="2" destOrd="0" presId="urn:microsoft.com/office/officeart/2005/8/layout/vList2"/>
    <dgm:cxn modelId="{3053BC91-00C0-4C53-A08F-57BD7330E1A6}" type="presParOf" srcId="{11DA8F3C-19FE-446C-A621-38167296DFC5}" destId="{90B61FE6-FE37-4B7E-9D67-F43D64811777}" srcOrd="3" destOrd="0" presId="urn:microsoft.com/office/officeart/2005/8/layout/vList2"/>
    <dgm:cxn modelId="{863EA013-6625-4C86-882F-B662853495FB}" type="presParOf" srcId="{11DA8F3C-19FE-446C-A621-38167296DFC5}" destId="{2F0F678A-1252-49B6-AFDC-9F957F3C9F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4CE747-DFA6-415C-882A-2B3876E9223D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</dgm:pt>
    <dgm:pt modelId="{53871B66-5CC8-4787-9639-8F6E2ED0A631}">
      <dgm:prSet phldrT="[Text]"/>
      <dgm:spPr/>
      <dgm:t>
        <a:bodyPr/>
        <a:lstStyle/>
        <a:p>
          <a:r>
            <a:rPr lang="en-US" dirty="0"/>
            <a:t>Available from only one supplier (e.g. art, real estate)</a:t>
          </a:r>
        </a:p>
      </dgm:t>
    </dgm:pt>
    <dgm:pt modelId="{589E9B0E-BB64-430F-BD5C-947AF8FDB7D6}" type="parTrans" cxnId="{5A1C1720-360F-409C-8CEF-3A658E9F9D25}">
      <dgm:prSet/>
      <dgm:spPr/>
      <dgm:t>
        <a:bodyPr/>
        <a:lstStyle/>
        <a:p>
          <a:endParaRPr lang="en-US"/>
        </a:p>
      </dgm:t>
    </dgm:pt>
    <dgm:pt modelId="{9593CFD0-3FE3-4F7A-AC3A-05D9739CE149}" type="sibTrans" cxnId="{5A1C1720-360F-409C-8CEF-3A658E9F9D25}">
      <dgm:prSet/>
      <dgm:spPr/>
      <dgm:t>
        <a:bodyPr/>
        <a:lstStyle/>
        <a:p>
          <a:endParaRPr lang="en-US"/>
        </a:p>
      </dgm:t>
    </dgm:pt>
    <dgm:pt modelId="{A3E89AE1-9FC1-4730-BBFF-3B6BD80CEA95}">
      <dgm:prSet phldrT="[Text]"/>
      <dgm:spPr/>
      <dgm:t>
        <a:bodyPr/>
        <a:lstStyle/>
        <a:p>
          <a:r>
            <a:rPr lang="en-US" dirty="0"/>
            <a:t>Emergency (e.g. natural disaster)</a:t>
          </a:r>
        </a:p>
      </dgm:t>
    </dgm:pt>
    <dgm:pt modelId="{844F9262-5580-44BC-8782-857FC0E36DCD}" type="parTrans" cxnId="{A339AAA2-4271-4A8C-ACD0-D536F0E7702E}">
      <dgm:prSet/>
      <dgm:spPr/>
      <dgm:t>
        <a:bodyPr/>
        <a:lstStyle/>
        <a:p>
          <a:endParaRPr lang="en-US"/>
        </a:p>
      </dgm:t>
    </dgm:pt>
    <dgm:pt modelId="{0A129B4C-7004-49A0-A63B-3686FB907FFA}" type="sibTrans" cxnId="{A339AAA2-4271-4A8C-ACD0-D536F0E7702E}">
      <dgm:prSet/>
      <dgm:spPr/>
      <dgm:t>
        <a:bodyPr/>
        <a:lstStyle/>
        <a:p>
          <a:endParaRPr lang="en-US"/>
        </a:p>
      </dgm:t>
    </dgm:pt>
    <dgm:pt modelId="{3811CA76-D191-4E55-B789-98249C7D1C32}">
      <dgm:prSet phldrT="[Text]"/>
      <dgm:spPr/>
      <dgm:t>
        <a:bodyPr/>
        <a:lstStyle/>
        <a:p>
          <a:r>
            <a:rPr lang="en-US" dirty="0"/>
            <a:t>Waiver from competitive procurement from sponsor</a:t>
          </a:r>
        </a:p>
      </dgm:t>
    </dgm:pt>
    <dgm:pt modelId="{1AA30F56-DBB0-4DE5-BAFC-B106AF26BF4A}" type="parTrans" cxnId="{3D93C9E3-9472-4070-AE6E-F52B162B2DF8}">
      <dgm:prSet/>
      <dgm:spPr/>
      <dgm:t>
        <a:bodyPr/>
        <a:lstStyle/>
        <a:p>
          <a:endParaRPr lang="en-US"/>
        </a:p>
      </dgm:t>
    </dgm:pt>
    <dgm:pt modelId="{15D8F3B8-D382-47F0-9246-1A438EA2C51D}" type="sibTrans" cxnId="{3D93C9E3-9472-4070-AE6E-F52B162B2DF8}">
      <dgm:prSet/>
      <dgm:spPr/>
      <dgm:t>
        <a:bodyPr/>
        <a:lstStyle/>
        <a:p>
          <a:endParaRPr lang="en-US"/>
        </a:p>
      </dgm:t>
    </dgm:pt>
    <dgm:pt modelId="{EDD9F52E-C0CE-47E3-91F5-32DEEFCB0263}">
      <dgm:prSet phldrT="[Text]"/>
      <dgm:spPr/>
      <dgm:t>
        <a:bodyPr/>
        <a:lstStyle/>
        <a:p>
          <a:r>
            <a:rPr lang="en-US" dirty="0"/>
            <a:t>Limited responses during competitive procurement action</a:t>
          </a:r>
        </a:p>
      </dgm:t>
    </dgm:pt>
    <dgm:pt modelId="{7B6555DD-BD5E-4F3D-A89F-006AAFAEC1D0}" type="parTrans" cxnId="{224EFBFB-9F54-4FCA-8D2D-508780AA523F}">
      <dgm:prSet/>
      <dgm:spPr/>
      <dgm:t>
        <a:bodyPr/>
        <a:lstStyle/>
        <a:p>
          <a:endParaRPr lang="en-US"/>
        </a:p>
      </dgm:t>
    </dgm:pt>
    <dgm:pt modelId="{DCDC67F3-A8AA-45EF-BCCD-6E8BB79484D0}" type="sibTrans" cxnId="{224EFBFB-9F54-4FCA-8D2D-508780AA523F}">
      <dgm:prSet/>
      <dgm:spPr/>
      <dgm:t>
        <a:bodyPr/>
        <a:lstStyle/>
        <a:p>
          <a:endParaRPr lang="en-US"/>
        </a:p>
      </dgm:t>
    </dgm:pt>
    <dgm:pt modelId="{43AC5B69-397C-484B-A0AD-04F726C8781D}" type="pres">
      <dgm:prSet presAssocID="{5F4CE747-DFA6-415C-882A-2B3876E9223D}" presName="linear" presStyleCnt="0">
        <dgm:presLayoutVars>
          <dgm:animLvl val="lvl"/>
          <dgm:resizeHandles val="exact"/>
        </dgm:presLayoutVars>
      </dgm:prSet>
      <dgm:spPr/>
    </dgm:pt>
    <dgm:pt modelId="{112B1837-4D44-485B-B058-039E4EB82551}" type="pres">
      <dgm:prSet presAssocID="{53871B66-5CC8-4787-9639-8F6E2ED0A63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85D149B-7286-413D-B124-6B982B2300D3}" type="pres">
      <dgm:prSet presAssocID="{9593CFD0-3FE3-4F7A-AC3A-05D9739CE149}" presName="spacer" presStyleCnt="0"/>
      <dgm:spPr/>
    </dgm:pt>
    <dgm:pt modelId="{9A491E8F-3904-4C01-8CD1-59D1B9F73C8B}" type="pres">
      <dgm:prSet presAssocID="{A3E89AE1-9FC1-4730-BBFF-3B6BD80CEA9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4354A2A-70FD-4DC4-8BEE-A49CDCFE64D5}" type="pres">
      <dgm:prSet presAssocID="{0A129B4C-7004-49A0-A63B-3686FB907FFA}" presName="spacer" presStyleCnt="0"/>
      <dgm:spPr/>
    </dgm:pt>
    <dgm:pt modelId="{92CC0F51-D655-48B9-96A9-6926F9A78078}" type="pres">
      <dgm:prSet presAssocID="{3811CA76-D191-4E55-B789-98249C7D1C3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C11050C-07C1-4099-A683-D9B7B0585BF9}" type="pres">
      <dgm:prSet presAssocID="{15D8F3B8-D382-47F0-9246-1A438EA2C51D}" presName="spacer" presStyleCnt="0"/>
      <dgm:spPr/>
    </dgm:pt>
    <dgm:pt modelId="{59579D24-1611-45CB-A182-7C732C6DC69D}" type="pres">
      <dgm:prSet presAssocID="{EDD9F52E-C0CE-47E3-91F5-32DEEFCB026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D23DE00-C6F6-444C-A82C-5269DEFBF75B}" type="presOf" srcId="{A3E89AE1-9FC1-4730-BBFF-3B6BD80CEA95}" destId="{9A491E8F-3904-4C01-8CD1-59D1B9F73C8B}" srcOrd="0" destOrd="0" presId="urn:microsoft.com/office/officeart/2005/8/layout/vList2"/>
    <dgm:cxn modelId="{5A1C1720-360F-409C-8CEF-3A658E9F9D25}" srcId="{5F4CE747-DFA6-415C-882A-2B3876E9223D}" destId="{53871B66-5CC8-4787-9639-8F6E2ED0A631}" srcOrd="0" destOrd="0" parTransId="{589E9B0E-BB64-430F-BD5C-947AF8FDB7D6}" sibTransId="{9593CFD0-3FE3-4F7A-AC3A-05D9739CE149}"/>
    <dgm:cxn modelId="{4C102C3D-6E76-48DD-A817-1EFEB0156D2E}" type="presOf" srcId="{EDD9F52E-C0CE-47E3-91F5-32DEEFCB0263}" destId="{59579D24-1611-45CB-A182-7C732C6DC69D}" srcOrd="0" destOrd="0" presId="urn:microsoft.com/office/officeart/2005/8/layout/vList2"/>
    <dgm:cxn modelId="{D3B7F35C-0648-4D12-ADB3-4EE8EA0737C1}" type="presOf" srcId="{5F4CE747-DFA6-415C-882A-2B3876E9223D}" destId="{43AC5B69-397C-484B-A0AD-04F726C8781D}" srcOrd="0" destOrd="0" presId="urn:microsoft.com/office/officeart/2005/8/layout/vList2"/>
    <dgm:cxn modelId="{A339AAA2-4271-4A8C-ACD0-D536F0E7702E}" srcId="{5F4CE747-DFA6-415C-882A-2B3876E9223D}" destId="{A3E89AE1-9FC1-4730-BBFF-3B6BD80CEA95}" srcOrd="1" destOrd="0" parTransId="{844F9262-5580-44BC-8782-857FC0E36DCD}" sibTransId="{0A129B4C-7004-49A0-A63B-3686FB907FFA}"/>
    <dgm:cxn modelId="{37897BBD-C7A8-4CF5-8225-5111DBE55779}" type="presOf" srcId="{53871B66-5CC8-4787-9639-8F6E2ED0A631}" destId="{112B1837-4D44-485B-B058-039E4EB82551}" srcOrd="0" destOrd="0" presId="urn:microsoft.com/office/officeart/2005/8/layout/vList2"/>
    <dgm:cxn modelId="{367A08E2-C971-4565-859D-B98B82CE5853}" type="presOf" srcId="{3811CA76-D191-4E55-B789-98249C7D1C32}" destId="{92CC0F51-D655-48B9-96A9-6926F9A78078}" srcOrd="0" destOrd="0" presId="urn:microsoft.com/office/officeart/2005/8/layout/vList2"/>
    <dgm:cxn modelId="{3D93C9E3-9472-4070-AE6E-F52B162B2DF8}" srcId="{5F4CE747-DFA6-415C-882A-2B3876E9223D}" destId="{3811CA76-D191-4E55-B789-98249C7D1C32}" srcOrd="2" destOrd="0" parTransId="{1AA30F56-DBB0-4DE5-BAFC-B106AF26BF4A}" sibTransId="{15D8F3B8-D382-47F0-9246-1A438EA2C51D}"/>
    <dgm:cxn modelId="{224EFBFB-9F54-4FCA-8D2D-508780AA523F}" srcId="{5F4CE747-DFA6-415C-882A-2B3876E9223D}" destId="{EDD9F52E-C0CE-47E3-91F5-32DEEFCB0263}" srcOrd="3" destOrd="0" parTransId="{7B6555DD-BD5E-4F3D-A89F-006AAFAEC1D0}" sibTransId="{DCDC67F3-A8AA-45EF-BCCD-6E8BB79484D0}"/>
    <dgm:cxn modelId="{F9DB4ED9-B91A-49D6-BD37-F7E7729C59EA}" type="presParOf" srcId="{43AC5B69-397C-484B-A0AD-04F726C8781D}" destId="{112B1837-4D44-485B-B058-039E4EB82551}" srcOrd="0" destOrd="0" presId="urn:microsoft.com/office/officeart/2005/8/layout/vList2"/>
    <dgm:cxn modelId="{E5ADDE5A-E544-46A4-B8F3-F3939E611F05}" type="presParOf" srcId="{43AC5B69-397C-484B-A0AD-04F726C8781D}" destId="{285D149B-7286-413D-B124-6B982B2300D3}" srcOrd="1" destOrd="0" presId="urn:microsoft.com/office/officeart/2005/8/layout/vList2"/>
    <dgm:cxn modelId="{1923DEE0-8634-47DC-8070-E05F2A6DFD3B}" type="presParOf" srcId="{43AC5B69-397C-484B-A0AD-04F726C8781D}" destId="{9A491E8F-3904-4C01-8CD1-59D1B9F73C8B}" srcOrd="2" destOrd="0" presId="urn:microsoft.com/office/officeart/2005/8/layout/vList2"/>
    <dgm:cxn modelId="{3A6F5E40-66AD-4F17-8769-8064BC7A6C93}" type="presParOf" srcId="{43AC5B69-397C-484B-A0AD-04F726C8781D}" destId="{14354A2A-70FD-4DC4-8BEE-A49CDCFE64D5}" srcOrd="3" destOrd="0" presId="urn:microsoft.com/office/officeart/2005/8/layout/vList2"/>
    <dgm:cxn modelId="{77BB9D05-98B4-4DEB-94EC-443268CC2170}" type="presParOf" srcId="{43AC5B69-397C-484B-A0AD-04F726C8781D}" destId="{92CC0F51-D655-48B9-96A9-6926F9A78078}" srcOrd="4" destOrd="0" presId="urn:microsoft.com/office/officeart/2005/8/layout/vList2"/>
    <dgm:cxn modelId="{31FBD766-5518-40CA-BCD4-8DAE18E4433A}" type="presParOf" srcId="{43AC5B69-397C-484B-A0AD-04F726C8781D}" destId="{2C11050C-07C1-4099-A683-D9B7B0585BF9}" srcOrd="5" destOrd="0" presId="urn:microsoft.com/office/officeart/2005/8/layout/vList2"/>
    <dgm:cxn modelId="{98229CB9-CB50-4D13-B3EA-4870BE8660D7}" type="presParOf" srcId="{43AC5B69-397C-484B-A0AD-04F726C8781D}" destId="{59579D24-1611-45CB-A182-7C732C6DC6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4CE747-DFA6-415C-882A-2B3876E9223D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53871B66-5CC8-4787-9639-8F6E2ED0A631}">
      <dgm:prSet phldrT="[Text]"/>
      <dgm:spPr/>
      <dgm:t>
        <a:bodyPr/>
        <a:lstStyle/>
        <a:p>
          <a:r>
            <a:rPr lang="en-US" dirty="0"/>
            <a:t>Most direct route to purchase</a:t>
          </a:r>
        </a:p>
      </dgm:t>
    </dgm:pt>
    <dgm:pt modelId="{589E9B0E-BB64-430F-BD5C-947AF8FDB7D6}" type="parTrans" cxnId="{5A1C1720-360F-409C-8CEF-3A658E9F9D25}">
      <dgm:prSet/>
      <dgm:spPr/>
      <dgm:t>
        <a:bodyPr/>
        <a:lstStyle/>
        <a:p>
          <a:endParaRPr lang="en-US"/>
        </a:p>
      </dgm:t>
    </dgm:pt>
    <dgm:pt modelId="{9593CFD0-3FE3-4F7A-AC3A-05D9739CE149}" type="sibTrans" cxnId="{5A1C1720-360F-409C-8CEF-3A658E9F9D25}">
      <dgm:prSet/>
      <dgm:spPr/>
      <dgm:t>
        <a:bodyPr/>
        <a:lstStyle/>
        <a:p>
          <a:endParaRPr lang="en-US" dirty="0"/>
        </a:p>
      </dgm:t>
    </dgm:pt>
    <dgm:pt modelId="{A3E89AE1-9FC1-4730-BBFF-3B6BD80CEA95}">
      <dgm:prSet phldrT="[Text]"/>
      <dgm:spPr/>
      <dgm:t>
        <a:bodyPr/>
        <a:lstStyle/>
        <a:p>
          <a:r>
            <a:rPr lang="en-US" dirty="0"/>
            <a:t>Must work ahead with SPS &amp; the sponsor</a:t>
          </a:r>
        </a:p>
      </dgm:t>
    </dgm:pt>
    <dgm:pt modelId="{844F9262-5580-44BC-8782-857FC0E36DCD}" type="parTrans" cxnId="{A339AAA2-4271-4A8C-ACD0-D536F0E7702E}">
      <dgm:prSet/>
      <dgm:spPr/>
      <dgm:t>
        <a:bodyPr/>
        <a:lstStyle/>
        <a:p>
          <a:endParaRPr lang="en-US"/>
        </a:p>
      </dgm:t>
    </dgm:pt>
    <dgm:pt modelId="{0A129B4C-7004-49A0-A63B-3686FB907FFA}" type="sibTrans" cxnId="{A339AAA2-4271-4A8C-ACD0-D536F0E7702E}">
      <dgm:prSet/>
      <dgm:spPr/>
      <dgm:t>
        <a:bodyPr/>
        <a:lstStyle/>
        <a:p>
          <a:endParaRPr lang="en-US" dirty="0"/>
        </a:p>
      </dgm:t>
    </dgm:pt>
    <dgm:pt modelId="{3811CA76-D191-4E55-B789-98249C7D1C32}">
      <dgm:prSet phldrT="[Text]"/>
      <dgm:spPr/>
      <dgm:t>
        <a:bodyPr/>
        <a:lstStyle/>
        <a:p>
          <a:r>
            <a:rPr lang="en-US" dirty="0"/>
            <a:t>Some sponsors not responsive</a:t>
          </a:r>
        </a:p>
      </dgm:t>
    </dgm:pt>
    <dgm:pt modelId="{1AA30F56-DBB0-4DE5-BAFC-B106AF26BF4A}" type="parTrans" cxnId="{3D93C9E3-9472-4070-AE6E-F52B162B2DF8}">
      <dgm:prSet/>
      <dgm:spPr/>
      <dgm:t>
        <a:bodyPr/>
        <a:lstStyle/>
        <a:p>
          <a:endParaRPr lang="en-US"/>
        </a:p>
      </dgm:t>
    </dgm:pt>
    <dgm:pt modelId="{15D8F3B8-D382-47F0-9246-1A438EA2C51D}" type="sibTrans" cxnId="{3D93C9E3-9472-4070-AE6E-F52B162B2DF8}">
      <dgm:prSet/>
      <dgm:spPr/>
      <dgm:t>
        <a:bodyPr/>
        <a:lstStyle/>
        <a:p>
          <a:endParaRPr lang="en-US"/>
        </a:p>
      </dgm:t>
    </dgm:pt>
    <dgm:pt modelId="{8B318DAF-1371-46C7-B979-8FC0FD58592F}" type="pres">
      <dgm:prSet presAssocID="{5F4CE747-DFA6-415C-882A-2B3876E9223D}" presName="Name0" presStyleCnt="0">
        <dgm:presLayoutVars>
          <dgm:dir/>
          <dgm:resizeHandles val="exact"/>
        </dgm:presLayoutVars>
      </dgm:prSet>
      <dgm:spPr/>
    </dgm:pt>
    <dgm:pt modelId="{A236CFB1-BA09-4FB8-A2AE-CCCD8EEADD34}" type="pres">
      <dgm:prSet presAssocID="{53871B66-5CC8-4787-9639-8F6E2ED0A631}" presName="node" presStyleLbl="node1" presStyleIdx="0" presStyleCnt="3">
        <dgm:presLayoutVars>
          <dgm:bulletEnabled val="1"/>
        </dgm:presLayoutVars>
      </dgm:prSet>
      <dgm:spPr/>
    </dgm:pt>
    <dgm:pt modelId="{19200A95-C984-4F32-8736-B74064BC1AC7}" type="pres">
      <dgm:prSet presAssocID="{9593CFD0-3FE3-4F7A-AC3A-05D9739CE149}" presName="sibTrans" presStyleLbl="sibTrans2D1" presStyleIdx="0" presStyleCnt="2"/>
      <dgm:spPr/>
    </dgm:pt>
    <dgm:pt modelId="{3FE9A96B-56B9-4231-A385-2D5F2496DDD0}" type="pres">
      <dgm:prSet presAssocID="{9593CFD0-3FE3-4F7A-AC3A-05D9739CE149}" presName="connectorText" presStyleLbl="sibTrans2D1" presStyleIdx="0" presStyleCnt="2"/>
      <dgm:spPr/>
    </dgm:pt>
    <dgm:pt modelId="{2ADDC72D-D939-403A-81D9-581291398F64}" type="pres">
      <dgm:prSet presAssocID="{A3E89AE1-9FC1-4730-BBFF-3B6BD80CEA95}" presName="node" presStyleLbl="node1" presStyleIdx="1" presStyleCnt="3">
        <dgm:presLayoutVars>
          <dgm:bulletEnabled val="1"/>
        </dgm:presLayoutVars>
      </dgm:prSet>
      <dgm:spPr/>
    </dgm:pt>
    <dgm:pt modelId="{1803EF85-CA60-473D-ABAE-A19C1BE10875}" type="pres">
      <dgm:prSet presAssocID="{0A129B4C-7004-49A0-A63B-3686FB907FFA}" presName="sibTrans" presStyleLbl="sibTrans2D1" presStyleIdx="1" presStyleCnt="2"/>
      <dgm:spPr/>
    </dgm:pt>
    <dgm:pt modelId="{B2DF5D38-40C4-4722-BC21-E6B35D4E2B4E}" type="pres">
      <dgm:prSet presAssocID="{0A129B4C-7004-49A0-A63B-3686FB907FFA}" presName="connectorText" presStyleLbl="sibTrans2D1" presStyleIdx="1" presStyleCnt="2"/>
      <dgm:spPr/>
    </dgm:pt>
    <dgm:pt modelId="{68117CD0-C66C-4FE7-B17A-3C86AE04159D}" type="pres">
      <dgm:prSet presAssocID="{3811CA76-D191-4E55-B789-98249C7D1C32}" presName="node" presStyleLbl="node1" presStyleIdx="2" presStyleCnt="3">
        <dgm:presLayoutVars>
          <dgm:bulletEnabled val="1"/>
        </dgm:presLayoutVars>
      </dgm:prSet>
      <dgm:spPr/>
    </dgm:pt>
  </dgm:ptLst>
  <dgm:cxnLst>
    <dgm:cxn modelId="{9F4A4605-B415-47BD-98A0-8C98955D11CC}" type="presOf" srcId="{9593CFD0-3FE3-4F7A-AC3A-05D9739CE149}" destId="{19200A95-C984-4F32-8736-B74064BC1AC7}" srcOrd="0" destOrd="0" presId="urn:microsoft.com/office/officeart/2005/8/layout/process1"/>
    <dgm:cxn modelId="{5A1C1720-360F-409C-8CEF-3A658E9F9D25}" srcId="{5F4CE747-DFA6-415C-882A-2B3876E9223D}" destId="{53871B66-5CC8-4787-9639-8F6E2ED0A631}" srcOrd="0" destOrd="0" parTransId="{589E9B0E-BB64-430F-BD5C-947AF8FDB7D6}" sibTransId="{9593CFD0-3FE3-4F7A-AC3A-05D9739CE149}"/>
    <dgm:cxn modelId="{9E0F0755-2296-47F4-807E-5CFD9134081F}" type="presOf" srcId="{9593CFD0-3FE3-4F7A-AC3A-05D9739CE149}" destId="{3FE9A96B-56B9-4231-A385-2D5F2496DDD0}" srcOrd="1" destOrd="0" presId="urn:microsoft.com/office/officeart/2005/8/layout/process1"/>
    <dgm:cxn modelId="{F1C2185A-5578-4364-83AE-268A708E89E6}" type="presOf" srcId="{3811CA76-D191-4E55-B789-98249C7D1C32}" destId="{68117CD0-C66C-4FE7-B17A-3C86AE04159D}" srcOrd="0" destOrd="0" presId="urn:microsoft.com/office/officeart/2005/8/layout/process1"/>
    <dgm:cxn modelId="{9BCFE291-826B-4C13-9A8C-FDCFF572D824}" type="presOf" srcId="{A3E89AE1-9FC1-4730-BBFF-3B6BD80CEA95}" destId="{2ADDC72D-D939-403A-81D9-581291398F64}" srcOrd="0" destOrd="0" presId="urn:microsoft.com/office/officeart/2005/8/layout/process1"/>
    <dgm:cxn modelId="{E03BBC97-DCAC-4E55-9081-7FA862941E5C}" type="presOf" srcId="{0A129B4C-7004-49A0-A63B-3686FB907FFA}" destId="{B2DF5D38-40C4-4722-BC21-E6B35D4E2B4E}" srcOrd="1" destOrd="0" presId="urn:microsoft.com/office/officeart/2005/8/layout/process1"/>
    <dgm:cxn modelId="{A339AAA2-4271-4A8C-ACD0-D536F0E7702E}" srcId="{5F4CE747-DFA6-415C-882A-2B3876E9223D}" destId="{A3E89AE1-9FC1-4730-BBFF-3B6BD80CEA95}" srcOrd="1" destOrd="0" parTransId="{844F9262-5580-44BC-8782-857FC0E36DCD}" sibTransId="{0A129B4C-7004-49A0-A63B-3686FB907FFA}"/>
    <dgm:cxn modelId="{5C6DC5E1-20BD-4240-AFD2-DA0F5C529700}" type="presOf" srcId="{53871B66-5CC8-4787-9639-8F6E2ED0A631}" destId="{A236CFB1-BA09-4FB8-A2AE-CCCD8EEADD34}" srcOrd="0" destOrd="0" presId="urn:microsoft.com/office/officeart/2005/8/layout/process1"/>
    <dgm:cxn modelId="{3D93C9E3-9472-4070-AE6E-F52B162B2DF8}" srcId="{5F4CE747-DFA6-415C-882A-2B3876E9223D}" destId="{3811CA76-D191-4E55-B789-98249C7D1C32}" srcOrd="2" destOrd="0" parTransId="{1AA30F56-DBB0-4DE5-BAFC-B106AF26BF4A}" sibTransId="{15D8F3B8-D382-47F0-9246-1A438EA2C51D}"/>
    <dgm:cxn modelId="{645499EE-939A-45DE-9F02-3C50DD4D0753}" type="presOf" srcId="{5F4CE747-DFA6-415C-882A-2B3876E9223D}" destId="{8B318DAF-1371-46C7-B979-8FC0FD58592F}" srcOrd="0" destOrd="0" presId="urn:microsoft.com/office/officeart/2005/8/layout/process1"/>
    <dgm:cxn modelId="{CA6E66FF-0806-4B2C-BB8A-AA5543034582}" type="presOf" srcId="{0A129B4C-7004-49A0-A63B-3686FB907FFA}" destId="{1803EF85-CA60-473D-ABAE-A19C1BE10875}" srcOrd="0" destOrd="0" presId="urn:microsoft.com/office/officeart/2005/8/layout/process1"/>
    <dgm:cxn modelId="{4BB8A5BF-648D-4B4A-8E1F-A1180A3E2862}" type="presParOf" srcId="{8B318DAF-1371-46C7-B979-8FC0FD58592F}" destId="{A236CFB1-BA09-4FB8-A2AE-CCCD8EEADD34}" srcOrd="0" destOrd="0" presId="urn:microsoft.com/office/officeart/2005/8/layout/process1"/>
    <dgm:cxn modelId="{DEB6CF0E-D3D6-4760-B2DE-83D93F73C119}" type="presParOf" srcId="{8B318DAF-1371-46C7-B979-8FC0FD58592F}" destId="{19200A95-C984-4F32-8736-B74064BC1AC7}" srcOrd="1" destOrd="0" presId="urn:microsoft.com/office/officeart/2005/8/layout/process1"/>
    <dgm:cxn modelId="{4CADA600-9F8F-470C-AF3F-3D9CDC6434F4}" type="presParOf" srcId="{19200A95-C984-4F32-8736-B74064BC1AC7}" destId="{3FE9A96B-56B9-4231-A385-2D5F2496DDD0}" srcOrd="0" destOrd="0" presId="urn:microsoft.com/office/officeart/2005/8/layout/process1"/>
    <dgm:cxn modelId="{7878F4DB-334F-428C-9B1C-EFDD07920655}" type="presParOf" srcId="{8B318DAF-1371-46C7-B979-8FC0FD58592F}" destId="{2ADDC72D-D939-403A-81D9-581291398F64}" srcOrd="2" destOrd="0" presId="urn:microsoft.com/office/officeart/2005/8/layout/process1"/>
    <dgm:cxn modelId="{35466E4B-2824-4341-B7BC-28132D87A3FB}" type="presParOf" srcId="{8B318DAF-1371-46C7-B979-8FC0FD58592F}" destId="{1803EF85-CA60-473D-ABAE-A19C1BE10875}" srcOrd="3" destOrd="0" presId="urn:microsoft.com/office/officeart/2005/8/layout/process1"/>
    <dgm:cxn modelId="{82F5BD8D-7474-4437-9DC6-1F0881DD5026}" type="presParOf" srcId="{1803EF85-CA60-473D-ABAE-A19C1BE10875}" destId="{B2DF5D38-40C4-4722-BC21-E6B35D4E2B4E}" srcOrd="0" destOrd="0" presId="urn:microsoft.com/office/officeart/2005/8/layout/process1"/>
    <dgm:cxn modelId="{9D7E60B1-240E-4224-A69B-B2FA7061D4E7}" type="presParOf" srcId="{8B318DAF-1371-46C7-B979-8FC0FD58592F}" destId="{68117CD0-C66C-4FE7-B17A-3C86AE0415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4CE747-DFA6-415C-882A-2B3876E9223D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</dgm:pt>
    <dgm:pt modelId="{53871B66-5CC8-4787-9639-8F6E2ED0A631}">
      <dgm:prSet phldrT="[Text]"/>
      <dgm:spPr/>
      <dgm:t>
        <a:bodyPr/>
        <a:lstStyle/>
        <a:p>
          <a:r>
            <a:rPr lang="en-US" dirty="0"/>
            <a:t>Review sponsor guidance for additional assistance</a:t>
          </a:r>
        </a:p>
      </dgm:t>
    </dgm:pt>
    <dgm:pt modelId="{589E9B0E-BB64-430F-BD5C-947AF8FDB7D6}" type="parTrans" cxnId="{5A1C1720-360F-409C-8CEF-3A658E9F9D25}">
      <dgm:prSet/>
      <dgm:spPr/>
      <dgm:t>
        <a:bodyPr/>
        <a:lstStyle/>
        <a:p>
          <a:endParaRPr lang="en-US"/>
        </a:p>
      </dgm:t>
    </dgm:pt>
    <dgm:pt modelId="{9593CFD0-3FE3-4F7A-AC3A-05D9739CE149}" type="sibTrans" cxnId="{5A1C1720-360F-409C-8CEF-3A658E9F9D25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A3E89AE1-9FC1-4730-BBFF-3B6BD80CEA95}">
      <dgm:prSet phldrT="[Text]"/>
      <dgm:spPr/>
      <dgm:t>
        <a:bodyPr/>
        <a:lstStyle/>
        <a:p>
          <a:r>
            <a:rPr lang="en-US" dirty="0"/>
            <a:t>Work with SPS to submit waiver request, we have specific language</a:t>
          </a:r>
        </a:p>
      </dgm:t>
    </dgm:pt>
    <dgm:pt modelId="{844F9262-5580-44BC-8782-857FC0E36DCD}" type="parTrans" cxnId="{A339AAA2-4271-4A8C-ACD0-D536F0E7702E}">
      <dgm:prSet/>
      <dgm:spPr/>
      <dgm:t>
        <a:bodyPr/>
        <a:lstStyle/>
        <a:p>
          <a:endParaRPr lang="en-US"/>
        </a:p>
      </dgm:t>
    </dgm:pt>
    <dgm:pt modelId="{0A129B4C-7004-49A0-A63B-3686FB907FFA}" type="sibTrans" cxnId="{A339AAA2-4271-4A8C-ACD0-D536F0E7702E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3811CA76-D191-4E55-B789-98249C7D1C32}">
      <dgm:prSet phldrT="[Text]"/>
      <dgm:spPr/>
      <dgm:t>
        <a:bodyPr/>
        <a:lstStyle/>
        <a:p>
          <a:r>
            <a:rPr lang="en-US" dirty="0"/>
            <a:t>Work with PCS on options; keep in mind that bidding may be fine</a:t>
          </a:r>
        </a:p>
      </dgm:t>
    </dgm:pt>
    <dgm:pt modelId="{1AA30F56-DBB0-4DE5-BAFC-B106AF26BF4A}" type="parTrans" cxnId="{3D93C9E3-9472-4070-AE6E-F52B162B2DF8}">
      <dgm:prSet/>
      <dgm:spPr/>
      <dgm:t>
        <a:bodyPr/>
        <a:lstStyle/>
        <a:p>
          <a:endParaRPr lang="en-US"/>
        </a:p>
      </dgm:t>
    </dgm:pt>
    <dgm:pt modelId="{15D8F3B8-D382-47F0-9246-1A438EA2C51D}" type="sibTrans" cxnId="{3D93C9E3-9472-4070-AE6E-F52B162B2DF8}">
      <dgm:prSet/>
      <dgm:spPr/>
      <dgm:t>
        <a:bodyPr/>
        <a:lstStyle/>
        <a:p>
          <a:endParaRPr lang="en-US"/>
        </a:p>
      </dgm:t>
    </dgm:pt>
    <dgm:pt modelId="{54AB6DB4-05D7-4D25-9E34-2C9558AA4A9E}" type="pres">
      <dgm:prSet presAssocID="{5F4CE747-DFA6-415C-882A-2B3876E9223D}" presName="outerComposite" presStyleCnt="0">
        <dgm:presLayoutVars>
          <dgm:chMax val="5"/>
          <dgm:dir/>
          <dgm:resizeHandles val="exact"/>
        </dgm:presLayoutVars>
      </dgm:prSet>
      <dgm:spPr/>
    </dgm:pt>
    <dgm:pt modelId="{6ED12917-7E6C-4241-859C-4F81C0C0ECD4}" type="pres">
      <dgm:prSet presAssocID="{5F4CE747-DFA6-415C-882A-2B3876E9223D}" presName="dummyMaxCanvas" presStyleCnt="0">
        <dgm:presLayoutVars/>
      </dgm:prSet>
      <dgm:spPr/>
    </dgm:pt>
    <dgm:pt modelId="{2C6B94AB-1A2E-45FE-A883-922145D34E8F}" type="pres">
      <dgm:prSet presAssocID="{5F4CE747-DFA6-415C-882A-2B3876E9223D}" presName="ThreeNodes_1" presStyleLbl="node1" presStyleIdx="0" presStyleCnt="3">
        <dgm:presLayoutVars>
          <dgm:bulletEnabled val="1"/>
        </dgm:presLayoutVars>
      </dgm:prSet>
      <dgm:spPr/>
    </dgm:pt>
    <dgm:pt modelId="{E5022CB7-7EF2-4AD2-9744-5DEECB081E59}" type="pres">
      <dgm:prSet presAssocID="{5F4CE747-DFA6-415C-882A-2B3876E9223D}" presName="ThreeNodes_2" presStyleLbl="node1" presStyleIdx="1" presStyleCnt="3">
        <dgm:presLayoutVars>
          <dgm:bulletEnabled val="1"/>
        </dgm:presLayoutVars>
      </dgm:prSet>
      <dgm:spPr/>
    </dgm:pt>
    <dgm:pt modelId="{30F68F48-529B-4E44-827F-9453A42C4072}" type="pres">
      <dgm:prSet presAssocID="{5F4CE747-DFA6-415C-882A-2B3876E9223D}" presName="ThreeNodes_3" presStyleLbl="node1" presStyleIdx="2" presStyleCnt="3">
        <dgm:presLayoutVars>
          <dgm:bulletEnabled val="1"/>
        </dgm:presLayoutVars>
      </dgm:prSet>
      <dgm:spPr/>
    </dgm:pt>
    <dgm:pt modelId="{C91D7869-ADE2-465F-B38F-33B586F518B4}" type="pres">
      <dgm:prSet presAssocID="{5F4CE747-DFA6-415C-882A-2B3876E9223D}" presName="ThreeConn_1-2" presStyleLbl="fgAccFollowNode1" presStyleIdx="0" presStyleCnt="2">
        <dgm:presLayoutVars>
          <dgm:bulletEnabled val="1"/>
        </dgm:presLayoutVars>
      </dgm:prSet>
      <dgm:spPr/>
    </dgm:pt>
    <dgm:pt modelId="{ED9445E5-0101-4E8F-B689-B8B6B9B93EF9}" type="pres">
      <dgm:prSet presAssocID="{5F4CE747-DFA6-415C-882A-2B3876E9223D}" presName="ThreeConn_2-3" presStyleLbl="fgAccFollowNode1" presStyleIdx="1" presStyleCnt="2">
        <dgm:presLayoutVars>
          <dgm:bulletEnabled val="1"/>
        </dgm:presLayoutVars>
      </dgm:prSet>
      <dgm:spPr/>
    </dgm:pt>
    <dgm:pt modelId="{6EE810A3-10C9-4B79-AB54-4A510EC3D17F}" type="pres">
      <dgm:prSet presAssocID="{5F4CE747-DFA6-415C-882A-2B3876E9223D}" presName="ThreeNodes_1_text" presStyleLbl="node1" presStyleIdx="2" presStyleCnt="3">
        <dgm:presLayoutVars>
          <dgm:bulletEnabled val="1"/>
        </dgm:presLayoutVars>
      </dgm:prSet>
      <dgm:spPr/>
    </dgm:pt>
    <dgm:pt modelId="{55E5F61A-11C3-4F97-A530-D8E062D96DBD}" type="pres">
      <dgm:prSet presAssocID="{5F4CE747-DFA6-415C-882A-2B3876E9223D}" presName="ThreeNodes_2_text" presStyleLbl="node1" presStyleIdx="2" presStyleCnt="3">
        <dgm:presLayoutVars>
          <dgm:bulletEnabled val="1"/>
        </dgm:presLayoutVars>
      </dgm:prSet>
      <dgm:spPr/>
    </dgm:pt>
    <dgm:pt modelId="{A4F79F11-DFD8-40B1-AE17-E1BD31345184}" type="pres">
      <dgm:prSet presAssocID="{5F4CE747-DFA6-415C-882A-2B3876E9223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A1C1720-360F-409C-8CEF-3A658E9F9D25}" srcId="{5F4CE747-DFA6-415C-882A-2B3876E9223D}" destId="{53871B66-5CC8-4787-9639-8F6E2ED0A631}" srcOrd="0" destOrd="0" parTransId="{589E9B0E-BB64-430F-BD5C-947AF8FDB7D6}" sibTransId="{9593CFD0-3FE3-4F7A-AC3A-05D9739CE149}"/>
    <dgm:cxn modelId="{46AC7734-AF5E-47C4-8D5E-CDDC3508F75F}" type="presOf" srcId="{3811CA76-D191-4E55-B789-98249C7D1C32}" destId="{30F68F48-529B-4E44-827F-9453A42C4072}" srcOrd="0" destOrd="0" presId="urn:microsoft.com/office/officeart/2005/8/layout/vProcess5"/>
    <dgm:cxn modelId="{74813C5E-7D17-41BF-9217-ACC5A18E5AE7}" type="presOf" srcId="{5F4CE747-DFA6-415C-882A-2B3876E9223D}" destId="{54AB6DB4-05D7-4D25-9E34-2C9558AA4A9E}" srcOrd="0" destOrd="0" presId="urn:microsoft.com/office/officeart/2005/8/layout/vProcess5"/>
    <dgm:cxn modelId="{45A00248-227D-4375-A89D-54DEF76C1789}" type="presOf" srcId="{A3E89AE1-9FC1-4730-BBFF-3B6BD80CEA95}" destId="{55E5F61A-11C3-4F97-A530-D8E062D96DBD}" srcOrd="1" destOrd="0" presId="urn:microsoft.com/office/officeart/2005/8/layout/vProcess5"/>
    <dgm:cxn modelId="{BE17B84A-71FD-4423-A213-FB69DCD1F493}" type="presOf" srcId="{A3E89AE1-9FC1-4730-BBFF-3B6BD80CEA95}" destId="{E5022CB7-7EF2-4AD2-9744-5DEECB081E59}" srcOrd="0" destOrd="0" presId="urn:microsoft.com/office/officeart/2005/8/layout/vProcess5"/>
    <dgm:cxn modelId="{0B20CC87-65BE-4FEF-A715-561F4805ED98}" type="presOf" srcId="{3811CA76-D191-4E55-B789-98249C7D1C32}" destId="{A4F79F11-DFD8-40B1-AE17-E1BD31345184}" srcOrd="1" destOrd="0" presId="urn:microsoft.com/office/officeart/2005/8/layout/vProcess5"/>
    <dgm:cxn modelId="{A339AAA2-4271-4A8C-ACD0-D536F0E7702E}" srcId="{5F4CE747-DFA6-415C-882A-2B3876E9223D}" destId="{A3E89AE1-9FC1-4730-BBFF-3B6BD80CEA95}" srcOrd="1" destOrd="0" parTransId="{844F9262-5580-44BC-8782-857FC0E36DCD}" sibTransId="{0A129B4C-7004-49A0-A63B-3686FB907FFA}"/>
    <dgm:cxn modelId="{DF6BACBA-8578-46BF-8293-1F97A2BA707A}" type="presOf" srcId="{0A129B4C-7004-49A0-A63B-3686FB907FFA}" destId="{ED9445E5-0101-4E8F-B689-B8B6B9B93EF9}" srcOrd="0" destOrd="0" presId="urn:microsoft.com/office/officeart/2005/8/layout/vProcess5"/>
    <dgm:cxn modelId="{4D792CCA-F04B-44BA-A8F4-8EB5ADCC4863}" type="presOf" srcId="{53871B66-5CC8-4787-9639-8F6E2ED0A631}" destId="{6EE810A3-10C9-4B79-AB54-4A510EC3D17F}" srcOrd="1" destOrd="0" presId="urn:microsoft.com/office/officeart/2005/8/layout/vProcess5"/>
    <dgm:cxn modelId="{A778DCCB-569D-4AF1-9D36-C13E32DC81FD}" type="presOf" srcId="{53871B66-5CC8-4787-9639-8F6E2ED0A631}" destId="{2C6B94AB-1A2E-45FE-A883-922145D34E8F}" srcOrd="0" destOrd="0" presId="urn:microsoft.com/office/officeart/2005/8/layout/vProcess5"/>
    <dgm:cxn modelId="{3D93C9E3-9472-4070-AE6E-F52B162B2DF8}" srcId="{5F4CE747-DFA6-415C-882A-2B3876E9223D}" destId="{3811CA76-D191-4E55-B789-98249C7D1C32}" srcOrd="2" destOrd="0" parTransId="{1AA30F56-DBB0-4DE5-BAFC-B106AF26BF4A}" sibTransId="{15D8F3B8-D382-47F0-9246-1A438EA2C51D}"/>
    <dgm:cxn modelId="{D5F8B2F7-B186-4455-93E9-B2E3AC90D583}" type="presOf" srcId="{9593CFD0-3FE3-4F7A-AC3A-05D9739CE149}" destId="{C91D7869-ADE2-465F-B38F-33B586F518B4}" srcOrd="0" destOrd="0" presId="urn:microsoft.com/office/officeart/2005/8/layout/vProcess5"/>
    <dgm:cxn modelId="{2D4E2404-B3F8-4466-B849-89FC3A701A5D}" type="presParOf" srcId="{54AB6DB4-05D7-4D25-9E34-2C9558AA4A9E}" destId="{6ED12917-7E6C-4241-859C-4F81C0C0ECD4}" srcOrd="0" destOrd="0" presId="urn:microsoft.com/office/officeart/2005/8/layout/vProcess5"/>
    <dgm:cxn modelId="{F6BF8DEF-56EC-463F-9FE0-C436A1D4C41D}" type="presParOf" srcId="{54AB6DB4-05D7-4D25-9E34-2C9558AA4A9E}" destId="{2C6B94AB-1A2E-45FE-A883-922145D34E8F}" srcOrd="1" destOrd="0" presId="urn:microsoft.com/office/officeart/2005/8/layout/vProcess5"/>
    <dgm:cxn modelId="{E7700796-3A4E-40B1-B191-850851F1C477}" type="presParOf" srcId="{54AB6DB4-05D7-4D25-9E34-2C9558AA4A9E}" destId="{E5022CB7-7EF2-4AD2-9744-5DEECB081E59}" srcOrd="2" destOrd="0" presId="urn:microsoft.com/office/officeart/2005/8/layout/vProcess5"/>
    <dgm:cxn modelId="{041D3082-74CA-4C20-AE62-5D3073867EDD}" type="presParOf" srcId="{54AB6DB4-05D7-4D25-9E34-2C9558AA4A9E}" destId="{30F68F48-529B-4E44-827F-9453A42C4072}" srcOrd="3" destOrd="0" presId="urn:microsoft.com/office/officeart/2005/8/layout/vProcess5"/>
    <dgm:cxn modelId="{D4E75FFD-9010-46B7-9CA1-8027850D76F0}" type="presParOf" srcId="{54AB6DB4-05D7-4D25-9E34-2C9558AA4A9E}" destId="{C91D7869-ADE2-465F-B38F-33B586F518B4}" srcOrd="4" destOrd="0" presId="urn:microsoft.com/office/officeart/2005/8/layout/vProcess5"/>
    <dgm:cxn modelId="{D658091E-9D2A-4B6F-86B2-07A92E003C49}" type="presParOf" srcId="{54AB6DB4-05D7-4D25-9E34-2C9558AA4A9E}" destId="{ED9445E5-0101-4E8F-B689-B8B6B9B93EF9}" srcOrd="5" destOrd="0" presId="urn:microsoft.com/office/officeart/2005/8/layout/vProcess5"/>
    <dgm:cxn modelId="{9BCD9285-6A0D-4A29-960E-46DADFA6A43E}" type="presParOf" srcId="{54AB6DB4-05D7-4D25-9E34-2C9558AA4A9E}" destId="{6EE810A3-10C9-4B79-AB54-4A510EC3D17F}" srcOrd="6" destOrd="0" presId="urn:microsoft.com/office/officeart/2005/8/layout/vProcess5"/>
    <dgm:cxn modelId="{CD446B56-3C5A-4B30-A9EF-E5842CF1BB19}" type="presParOf" srcId="{54AB6DB4-05D7-4D25-9E34-2C9558AA4A9E}" destId="{55E5F61A-11C3-4F97-A530-D8E062D96DBD}" srcOrd="7" destOrd="0" presId="urn:microsoft.com/office/officeart/2005/8/layout/vProcess5"/>
    <dgm:cxn modelId="{8F35F96A-3633-4812-A6C9-BB8C415F4DF8}" type="presParOf" srcId="{54AB6DB4-05D7-4D25-9E34-2C9558AA4A9E}" destId="{A4F79F11-DFD8-40B1-AE17-E1BD313451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0765C-160A-4277-99F4-2C3D3247509A}">
      <dsp:nvSpPr>
        <dsp:cNvPr id="0" name=""/>
        <dsp:cNvSpPr/>
      </dsp:nvSpPr>
      <dsp:spPr>
        <a:xfrm>
          <a:off x="767" y="297673"/>
          <a:ext cx="3301818" cy="39621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ITEM</a:t>
          </a:r>
        </a:p>
      </dsp:txBody>
      <dsp:txXfrm rot="16200000">
        <a:off x="-1293545" y="1591986"/>
        <a:ext cx="3248989" cy="660363"/>
      </dsp:txXfrm>
    </dsp:sp>
    <dsp:sp modelId="{5E0DDC47-F544-4581-BC1F-9DE11859B225}">
      <dsp:nvSpPr>
        <dsp:cNvPr id="0" name=""/>
        <dsp:cNvSpPr/>
      </dsp:nvSpPr>
      <dsp:spPr>
        <a:xfrm>
          <a:off x="661130" y="297673"/>
          <a:ext cx="2459854" cy="3962182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Clear description of what was purchased, quantity, etc.</a:t>
          </a:r>
        </a:p>
      </dsp:txBody>
      <dsp:txXfrm>
        <a:off x="661130" y="297673"/>
        <a:ext cx="2459854" cy="3962182"/>
      </dsp:txXfrm>
    </dsp:sp>
    <dsp:sp modelId="{5C2F3A3B-0B4E-43AB-BB51-61F15362D360}">
      <dsp:nvSpPr>
        <dsp:cNvPr id="0" name=""/>
        <dsp:cNvSpPr/>
      </dsp:nvSpPr>
      <dsp:spPr>
        <a:xfrm>
          <a:off x="3418149" y="297673"/>
          <a:ext cx="3301818" cy="39621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AMOUNT</a:t>
          </a:r>
        </a:p>
      </dsp:txBody>
      <dsp:txXfrm rot="16200000">
        <a:off x="2123836" y="1591986"/>
        <a:ext cx="3248989" cy="660363"/>
      </dsp:txXfrm>
    </dsp:sp>
    <dsp:sp modelId="{351EF3CA-4D90-4B50-8627-7515B70AF59B}">
      <dsp:nvSpPr>
        <dsp:cNvPr id="0" name=""/>
        <dsp:cNvSpPr/>
      </dsp:nvSpPr>
      <dsp:spPr>
        <a:xfrm rot="5400000">
          <a:off x="3143596" y="3445758"/>
          <a:ext cx="582123" cy="49527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31EFE3-2342-4E2E-B3F6-B8A7B6B18A1F}">
      <dsp:nvSpPr>
        <dsp:cNvPr id="0" name=""/>
        <dsp:cNvSpPr/>
      </dsp:nvSpPr>
      <dsp:spPr>
        <a:xfrm>
          <a:off x="4078512" y="297673"/>
          <a:ext cx="2459854" cy="3962182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Itemized amounts for the purchase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Clear allocations &amp; notes if split</a:t>
          </a:r>
        </a:p>
      </dsp:txBody>
      <dsp:txXfrm>
        <a:off x="4078512" y="297673"/>
        <a:ext cx="2459854" cy="3962182"/>
      </dsp:txXfrm>
    </dsp:sp>
    <dsp:sp modelId="{A00B21C8-AD07-4DBB-B3E5-24EB6FD10F0A}">
      <dsp:nvSpPr>
        <dsp:cNvPr id="0" name=""/>
        <dsp:cNvSpPr/>
      </dsp:nvSpPr>
      <dsp:spPr>
        <a:xfrm>
          <a:off x="6835531" y="297673"/>
          <a:ext cx="3301818" cy="3962182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164465" bIns="0" numCol="1" spcCol="1270" anchor="t" anchorCtr="0">
          <a:noAutofit/>
        </a:bodyPr>
        <a:lstStyle/>
        <a:p>
          <a:pPr marL="0" lvl="0" indent="0" algn="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APPROVAL</a:t>
          </a:r>
        </a:p>
      </dsp:txBody>
      <dsp:txXfrm rot="16200000">
        <a:off x="5541218" y="1591986"/>
        <a:ext cx="3248989" cy="660363"/>
      </dsp:txXfrm>
    </dsp:sp>
    <dsp:sp modelId="{A7D1A615-6DE7-4B25-93B7-B22BBD8327D4}">
      <dsp:nvSpPr>
        <dsp:cNvPr id="0" name=""/>
        <dsp:cNvSpPr/>
      </dsp:nvSpPr>
      <dsp:spPr>
        <a:xfrm rot="5400000">
          <a:off x="6560978" y="3445758"/>
          <a:ext cx="582123" cy="49527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77ACB-B6C1-4132-9834-A9C38108D385}">
      <dsp:nvSpPr>
        <dsp:cNvPr id="0" name=""/>
        <dsp:cNvSpPr/>
      </dsp:nvSpPr>
      <dsp:spPr>
        <a:xfrm>
          <a:off x="7495895" y="297673"/>
          <a:ext cx="2459854" cy="3962182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Document includes approval or request for purchase</a:t>
          </a:r>
        </a:p>
      </dsp:txBody>
      <dsp:txXfrm>
        <a:off x="7495895" y="297673"/>
        <a:ext cx="2459854" cy="3962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ECCB6-FAD8-4D80-BC4D-6340D3D1FC24}">
      <dsp:nvSpPr>
        <dsp:cNvPr id="0" name=""/>
        <dsp:cNvSpPr/>
      </dsp:nvSpPr>
      <dsp:spPr>
        <a:xfrm>
          <a:off x="8370006" y="1217424"/>
          <a:ext cx="2504958" cy="2505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C3DFB-C14F-4D52-8BE4-14B570AFEC55}">
      <dsp:nvSpPr>
        <dsp:cNvPr id="0" name=""/>
        <dsp:cNvSpPr/>
      </dsp:nvSpPr>
      <dsp:spPr>
        <a:xfrm>
          <a:off x="8453791" y="1300942"/>
          <a:ext cx="2338462" cy="233805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SPS Review &amp; Submit</a:t>
          </a:r>
        </a:p>
      </dsp:txBody>
      <dsp:txXfrm>
        <a:off x="8787857" y="1635012"/>
        <a:ext cx="1670330" cy="1669911"/>
      </dsp:txXfrm>
    </dsp:sp>
    <dsp:sp modelId="{69B2A104-CD9D-4A50-A236-DDAE1B68229F}">
      <dsp:nvSpPr>
        <dsp:cNvPr id="0" name=""/>
        <dsp:cNvSpPr/>
      </dsp:nvSpPr>
      <dsp:spPr>
        <a:xfrm rot="2700000">
          <a:off x="5770501" y="1217248"/>
          <a:ext cx="2504999" cy="2504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15757-2D1A-4D4F-A271-A21785DC5F7A}">
      <dsp:nvSpPr>
        <dsp:cNvPr id="0" name=""/>
        <dsp:cNvSpPr/>
      </dsp:nvSpPr>
      <dsp:spPr>
        <a:xfrm>
          <a:off x="5865048" y="1300942"/>
          <a:ext cx="2338462" cy="233805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Unit Pulls &amp; Returns</a:t>
          </a:r>
        </a:p>
      </dsp:txBody>
      <dsp:txXfrm>
        <a:off x="6199114" y="1635012"/>
        <a:ext cx="1670330" cy="1669911"/>
      </dsp:txXfrm>
    </dsp:sp>
    <dsp:sp modelId="{62E43563-5171-4607-9A6D-AE91850F0069}">
      <dsp:nvSpPr>
        <dsp:cNvPr id="0" name=""/>
        <dsp:cNvSpPr/>
      </dsp:nvSpPr>
      <dsp:spPr>
        <a:xfrm rot="2700000">
          <a:off x="3192499" y="1217248"/>
          <a:ext cx="2504999" cy="2504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9CC13-C54B-4A95-8A13-9E848268D169}">
      <dsp:nvSpPr>
        <dsp:cNvPr id="0" name=""/>
        <dsp:cNvSpPr/>
      </dsp:nvSpPr>
      <dsp:spPr>
        <a:xfrm>
          <a:off x="3276305" y="1300942"/>
          <a:ext cx="2338462" cy="233805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SPS Review &amp; Request</a:t>
          </a:r>
        </a:p>
      </dsp:txBody>
      <dsp:txXfrm>
        <a:off x="3610371" y="1635012"/>
        <a:ext cx="1670330" cy="1669911"/>
      </dsp:txXfrm>
    </dsp:sp>
    <dsp:sp modelId="{AF107E42-478E-467B-98EA-725EF18E4B29}">
      <dsp:nvSpPr>
        <dsp:cNvPr id="0" name=""/>
        <dsp:cNvSpPr/>
      </dsp:nvSpPr>
      <dsp:spPr>
        <a:xfrm rot="2700000">
          <a:off x="603756" y="1217248"/>
          <a:ext cx="2504999" cy="250499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BA385-2307-43A2-8C49-87974CF90858}">
      <dsp:nvSpPr>
        <dsp:cNvPr id="0" name=""/>
        <dsp:cNvSpPr/>
      </dsp:nvSpPr>
      <dsp:spPr>
        <a:xfrm>
          <a:off x="687562" y="1300942"/>
          <a:ext cx="2338462" cy="233805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Auditors Select</a:t>
          </a:r>
        </a:p>
      </dsp:txBody>
      <dsp:txXfrm>
        <a:off x="1021628" y="1635012"/>
        <a:ext cx="1670330" cy="1669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98D36-5D7E-4C19-BF15-8B1531471A15}">
      <dsp:nvSpPr>
        <dsp:cNvPr id="0" name=""/>
        <dsp:cNvSpPr/>
      </dsp:nvSpPr>
      <dsp:spPr>
        <a:xfrm>
          <a:off x="0" y="29508"/>
          <a:ext cx="8534400" cy="8154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Easy to identify</a:t>
          </a:r>
        </a:p>
      </dsp:txBody>
      <dsp:txXfrm>
        <a:off x="39809" y="69317"/>
        <a:ext cx="8454782" cy="735872"/>
      </dsp:txXfrm>
    </dsp:sp>
    <dsp:sp modelId="{185C938D-3F1B-456C-BAF3-6803DBC814BF}">
      <dsp:nvSpPr>
        <dsp:cNvPr id="0" name=""/>
        <dsp:cNvSpPr/>
      </dsp:nvSpPr>
      <dsp:spPr>
        <a:xfrm>
          <a:off x="0" y="942918"/>
          <a:ext cx="8534400" cy="8154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Easy to retrieve</a:t>
          </a:r>
        </a:p>
      </dsp:txBody>
      <dsp:txXfrm>
        <a:off x="39809" y="982727"/>
        <a:ext cx="8454782" cy="735872"/>
      </dsp:txXfrm>
    </dsp:sp>
    <dsp:sp modelId="{1D74569F-5176-439C-9D99-24C10A496D47}">
      <dsp:nvSpPr>
        <dsp:cNvPr id="0" name=""/>
        <dsp:cNvSpPr/>
      </dsp:nvSpPr>
      <dsp:spPr>
        <a:xfrm>
          <a:off x="0" y="1856329"/>
          <a:ext cx="8534400" cy="8154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Complete packet of information</a:t>
          </a:r>
        </a:p>
      </dsp:txBody>
      <dsp:txXfrm>
        <a:off x="39809" y="1896138"/>
        <a:ext cx="8454782" cy="735872"/>
      </dsp:txXfrm>
    </dsp:sp>
    <dsp:sp modelId="{D9287DF4-B811-4C92-BFBE-7F49FAB7ECC5}">
      <dsp:nvSpPr>
        <dsp:cNvPr id="0" name=""/>
        <dsp:cNvSpPr/>
      </dsp:nvSpPr>
      <dsp:spPr>
        <a:xfrm>
          <a:off x="0" y="2769739"/>
          <a:ext cx="8534400" cy="8154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Accessible by many in your office</a:t>
          </a:r>
        </a:p>
      </dsp:txBody>
      <dsp:txXfrm>
        <a:off x="39809" y="2809548"/>
        <a:ext cx="8454782" cy="735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3D369-94C1-4321-91AF-A961170F4280}">
      <dsp:nvSpPr>
        <dsp:cNvPr id="0" name=""/>
        <dsp:cNvSpPr/>
      </dsp:nvSpPr>
      <dsp:spPr>
        <a:xfrm>
          <a:off x="0" y="719569"/>
          <a:ext cx="10138116" cy="8874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Banner 9 ≥ Banner 8</a:t>
          </a:r>
        </a:p>
      </dsp:txBody>
      <dsp:txXfrm>
        <a:off x="43321" y="762890"/>
        <a:ext cx="10051474" cy="800803"/>
      </dsp:txXfrm>
    </dsp:sp>
    <dsp:sp modelId="{9C8C8102-B1BD-450A-A0A1-98A7F51803EB}">
      <dsp:nvSpPr>
        <dsp:cNvPr id="0" name=""/>
        <dsp:cNvSpPr/>
      </dsp:nvSpPr>
      <dsp:spPr>
        <a:xfrm>
          <a:off x="0" y="1713575"/>
          <a:ext cx="10138116" cy="8874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Grant screens migrating to Banner 9 soon</a:t>
          </a:r>
        </a:p>
      </dsp:txBody>
      <dsp:txXfrm>
        <a:off x="43321" y="1756896"/>
        <a:ext cx="10051474" cy="800803"/>
      </dsp:txXfrm>
    </dsp:sp>
    <dsp:sp modelId="{467D53E3-9145-4362-A603-610EE6A52778}">
      <dsp:nvSpPr>
        <dsp:cNvPr id="0" name=""/>
        <dsp:cNvSpPr/>
      </dsp:nvSpPr>
      <dsp:spPr>
        <a:xfrm>
          <a:off x="0" y="2707580"/>
          <a:ext cx="10138116" cy="8874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Some screens still in testing, use in Banner 8 </a:t>
          </a:r>
        </a:p>
      </dsp:txBody>
      <dsp:txXfrm>
        <a:off x="43321" y="2750901"/>
        <a:ext cx="10051474" cy="800803"/>
      </dsp:txXfrm>
    </dsp:sp>
    <dsp:sp modelId="{F0F0523B-802E-434A-8B19-1E67E914CEFC}">
      <dsp:nvSpPr>
        <dsp:cNvPr id="0" name=""/>
        <dsp:cNvSpPr/>
      </dsp:nvSpPr>
      <dsp:spPr>
        <a:xfrm>
          <a:off x="0" y="3701585"/>
          <a:ext cx="10138116" cy="8874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Banner 8 access ends 12/31/2018</a:t>
          </a:r>
        </a:p>
      </dsp:txBody>
      <dsp:txXfrm>
        <a:off x="43321" y="3744906"/>
        <a:ext cx="10051474" cy="800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3D369-94C1-4321-91AF-A961170F4280}">
      <dsp:nvSpPr>
        <dsp:cNvPr id="0" name=""/>
        <dsp:cNvSpPr/>
      </dsp:nvSpPr>
      <dsp:spPr>
        <a:xfrm>
          <a:off x="0" y="30655"/>
          <a:ext cx="10138116" cy="16684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START USING BANNER 9 TODAY!</a:t>
          </a:r>
        </a:p>
      </dsp:txBody>
      <dsp:txXfrm>
        <a:off x="81447" y="112102"/>
        <a:ext cx="9975222" cy="1505562"/>
      </dsp:txXfrm>
    </dsp:sp>
    <dsp:sp modelId="{55BCB9ED-82D0-469E-8851-E0AB5E45DF90}">
      <dsp:nvSpPr>
        <dsp:cNvPr id="0" name=""/>
        <dsp:cNvSpPr/>
      </dsp:nvSpPr>
      <dsp:spPr>
        <a:xfrm>
          <a:off x="0" y="1820071"/>
          <a:ext cx="10138116" cy="16684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New export function is awesome!</a:t>
          </a:r>
        </a:p>
      </dsp:txBody>
      <dsp:txXfrm>
        <a:off x="81447" y="1901518"/>
        <a:ext cx="9975222" cy="1505562"/>
      </dsp:txXfrm>
    </dsp:sp>
    <dsp:sp modelId="{2F0F678A-1252-49B6-AFDC-9F957F3C9F14}">
      <dsp:nvSpPr>
        <dsp:cNvPr id="0" name=""/>
        <dsp:cNvSpPr/>
      </dsp:nvSpPr>
      <dsp:spPr>
        <a:xfrm>
          <a:off x="0" y="3609488"/>
          <a:ext cx="10138116" cy="16684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News and information available at service.uoregon.edu</a:t>
          </a:r>
        </a:p>
      </dsp:txBody>
      <dsp:txXfrm>
        <a:off x="81447" y="3690935"/>
        <a:ext cx="9975222" cy="1505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B1837-4D44-485B-B058-039E4EB82551}">
      <dsp:nvSpPr>
        <dsp:cNvPr id="0" name=""/>
        <dsp:cNvSpPr/>
      </dsp:nvSpPr>
      <dsp:spPr>
        <a:xfrm>
          <a:off x="0" y="646813"/>
          <a:ext cx="10265439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Available from only one supplier (e.g. art, real estate)</a:t>
          </a:r>
        </a:p>
      </dsp:txBody>
      <dsp:txXfrm>
        <a:off x="32784" y="679597"/>
        <a:ext cx="10199871" cy="606012"/>
      </dsp:txXfrm>
    </dsp:sp>
    <dsp:sp modelId="{9A491E8F-3904-4C01-8CD1-59D1B9F73C8B}">
      <dsp:nvSpPr>
        <dsp:cNvPr id="0" name=""/>
        <dsp:cNvSpPr/>
      </dsp:nvSpPr>
      <dsp:spPr>
        <a:xfrm>
          <a:off x="0" y="1399033"/>
          <a:ext cx="10265439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Emergency (e.g. natural disaster)</a:t>
          </a:r>
        </a:p>
      </dsp:txBody>
      <dsp:txXfrm>
        <a:off x="32784" y="1431817"/>
        <a:ext cx="10199871" cy="606012"/>
      </dsp:txXfrm>
    </dsp:sp>
    <dsp:sp modelId="{92CC0F51-D655-48B9-96A9-6926F9A78078}">
      <dsp:nvSpPr>
        <dsp:cNvPr id="0" name=""/>
        <dsp:cNvSpPr/>
      </dsp:nvSpPr>
      <dsp:spPr>
        <a:xfrm>
          <a:off x="0" y="2151253"/>
          <a:ext cx="10265439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Waiver from competitive procurement from sponsor</a:t>
          </a:r>
        </a:p>
      </dsp:txBody>
      <dsp:txXfrm>
        <a:off x="32784" y="2184037"/>
        <a:ext cx="10199871" cy="606012"/>
      </dsp:txXfrm>
    </dsp:sp>
    <dsp:sp modelId="{59579D24-1611-45CB-A182-7C732C6DC69D}">
      <dsp:nvSpPr>
        <dsp:cNvPr id="0" name=""/>
        <dsp:cNvSpPr/>
      </dsp:nvSpPr>
      <dsp:spPr>
        <a:xfrm>
          <a:off x="0" y="2903473"/>
          <a:ext cx="10265439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Limited responses during competitive procurement action</a:t>
          </a:r>
        </a:p>
      </dsp:txBody>
      <dsp:txXfrm>
        <a:off x="32784" y="2936257"/>
        <a:ext cx="10199871" cy="606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6CFB1-BA09-4FB8-A2AE-CCCD8EEADD34}">
      <dsp:nvSpPr>
        <dsp:cNvPr id="0" name=""/>
        <dsp:cNvSpPr/>
      </dsp:nvSpPr>
      <dsp:spPr>
        <a:xfrm>
          <a:off x="9398" y="2155087"/>
          <a:ext cx="2809185" cy="16855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Most direct route to purchase</a:t>
          </a:r>
        </a:p>
      </dsp:txBody>
      <dsp:txXfrm>
        <a:off x="58765" y="2204454"/>
        <a:ext cx="2710451" cy="1586777"/>
      </dsp:txXfrm>
    </dsp:sp>
    <dsp:sp modelId="{19200A95-C984-4F32-8736-B74064BC1AC7}">
      <dsp:nvSpPr>
        <dsp:cNvPr id="0" name=""/>
        <dsp:cNvSpPr/>
      </dsp:nvSpPr>
      <dsp:spPr>
        <a:xfrm>
          <a:off x="3099502" y="2649504"/>
          <a:ext cx="595547" cy="696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3099502" y="2788839"/>
        <a:ext cx="416883" cy="418007"/>
      </dsp:txXfrm>
    </dsp:sp>
    <dsp:sp modelId="{2ADDC72D-D939-403A-81D9-581291398F64}">
      <dsp:nvSpPr>
        <dsp:cNvPr id="0" name=""/>
        <dsp:cNvSpPr/>
      </dsp:nvSpPr>
      <dsp:spPr>
        <a:xfrm>
          <a:off x="3942258" y="2155087"/>
          <a:ext cx="2809185" cy="16855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Must work ahead with SPS &amp; the sponsor</a:t>
          </a:r>
        </a:p>
      </dsp:txBody>
      <dsp:txXfrm>
        <a:off x="3991625" y="2204454"/>
        <a:ext cx="2710451" cy="1586777"/>
      </dsp:txXfrm>
    </dsp:sp>
    <dsp:sp modelId="{1803EF85-CA60-473D-ABAE-A19C1BE10875}">
      <dsp:nvSpPr>
        <dsp:cNvPr id="0" name=""/>
        <dsp:cNvSpPr/>
      </dsp:nvSpPr>
      <dsp:spPr>
        <a:xfrm>
          <a:off x="7032362" y="2649504"/>
          <a:ext cx="595547" cy="696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7032362" y="2788839"/>
        <a:ext cx="416883" cy="418007"/>
      </dsp:txXfrm>
    </dsp:sp>
    <dsp:sp modelId="{68117CD0-C66C-4FE7-B17A-3C86AE04159D}">
      <dsp:nvSpPr>
        <dsp:cNvPr id="0" name=""/>
        <dsp:cNvSpPr/>
      </dsp:nvSpPr>
      <dsp:spPr>
        <a:xfrm>
          <a:off x="7875117" y="2155087"/>
          <a:ext cx="2809185" cy="16855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Some sponsors not responsive</a:t>
          </a:r>
        </a:p>
      </dsp:txBody>
      <dsp:txXfrm>
        <a:off x="7924484" y="2204454"/>
        <a:ext cx="2710451" cy="15867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B94AB-1A2E-45FE-A883-922145D34E8F}">
      <dsp:nvSpPr>
        <dsp:cNvPr id="0" name=""/>
        <dsp:cNvSpPr/>
      </dsp:nvSpPr>
      <dsp:spPr>
        <a:xfrm>
          <a:off x="0" y="0"/>
          <a:ext cx="7977897" cy="12457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Review sponsor guidance for additional assistance</a:t>
          </a:r>
        </a:p>
      </dsp:txBody>
      <dsp:txXfrm>
        <a:off x="36486" y="36486"/>
        <a:ext cx="6633662" cy="1172753"/>
      </dsp:txXfrm>
    </dsp:sp>
    <dsp:sp modelId="{E5022CB7-7EF2-4AD2-9744-5DEECB081E59}">
      <dsp:nvSpPr>
        <dsp:cNvPr id="0" name=""/>
        <dsp:cNvSpPr/>
      </dsp:nvSpPr>
      <dsp:spPr>
        <a:xfrm>
          <a:off x="703932" y="1453346"/>
          <a:ext cx="7977897" cy="12457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Work with SPS to submit waiver request, we have specific language</a:t>
          </a:r>
        </a:p>
      </dsp:txBody>
      <dsp:txXfrm>
        <a:off x="740418" y="1489832"/>
        <a:ext cx="6391272" cy="1172753"/>
      </dsp:txXfrm>
    </dsp:sp>
    <dsp:sp modelId="{30F68F48-529B-4E44-827F-9453A42C4072}">
      <dsp:nvSpPr>
        <dsp:cNvPr id="0" name=""/>
        <dsp:cNvSpPr/>
      </dsp:nvSpPr>
      <dsp:spPr>
        <a:xfrm>
          <a:off x="1407864" y="2906692"/>
          <a:ext cx="7977897" cy="12457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Work with PCS on options; keep in mind that bidding may be fine</a:t>
          </a:r>
        </a:p>
      </dsp:txBody>
      <dsp:txXfrm>
        <a:off x="1444350" y="2943178"/>
        <a:ext cx="6391272" cy="1172753"/>
      </dsp:txXfrm>
    </dsp:sp>
    <dsp:sp modelId="{C91D7869-ADE2-465F-B38F-33B586F518B4}">
      <dsp:nvSpPr>
        <dsp:cNvPr id="0" name=""/>
        <dsp:cNvSpPr/>
      </dsp:nvSpPr>
      <dsp:spPr>
        <a:xfrm>
          <a:off x="7168176" y="944675"/>
          <a:ext cx="809721" cy="809721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7350363" y="944675"/>
        <a:ext cx="445347" cy="609315"/>
      </dsp:txXfrm>
    </dsp:sp>
    <dsp:sp modelId="{ED9445E5-0101-4E8F-B689-B8B6B9B93EF9}">
      <dsp:nvSpPr>
        <dsp:cNvPr id="0" name=""/>
        <dsp:cNvSpPr/>
      </dsp:nvSpPr>
      <dsp:spPr>
        <a:xfrm>
          <a:off x="7872108" y="2389716"/>
          <a:ext cx="809721" cy="809721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8054295" y="2389716"/>
        <a:ext cx="445347" cy="609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5B6E5-6620-4FDE-B664-016D5B4DD87A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6B5AE-2533-4DD3-A02B-7A118F27BA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5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you know that we are audited by an external auditor each year per Uniform Guidance requirements.  </a:t>
            </a:r>
          </a:p>
          <a:p>
            <a:r>
              <a:rPr lang="en-US" dirty="0"/>
              <a:t>During the audit, the auditors request documentation of many things, including purchases and payroll.</a:t>
            </a:r>
          </a:p>
          <a:p>
            <a:r>
              <a:rPr lang="en-US" dirty="0"/>
              <a:t>For many of these items, we reach out to you for the supporting documentation.</a:t>
            </a:r>
          </a:p>
          <a:p>
            <a:r>
              <a:rPr lang="en-US" dirty="0"/>
              <a:t>The next few slides note what the auditors are looking for when they review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76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nutshell, let us help!</a:t>
            </a:r>
          </a:p>
          <a:p>
            <a:r>
              <a:rPr lang="en-US" dirty="0"/>
              <a:t>Work ahead!</a:t>
            </a:r>
          </a:p>
          <a:p>
            <a:r>
              <a:rPr lang="en-US" dirty="0"/>
              <a:t>Remember that your sponsor may not be able or willing to provide a waiver, talk to PCS about what a procurement</a:t>
            </a:r>
          </a:p>
          <a:p>
            <a:r>
              <a:rPr lang="en-US" dirty="0"/>
              <a:t>	process would look like to know what Plan B is!</a:t>
            </a:r>
          </a:p>
          <a:p>
            <a:r>
              <a:rPr lang="en-US" dirty="0"/>
              <a:t>As we learn more, we will share on the email list!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56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 to these items, it is also helpful for SPS, of documentation notes the request number at the top of the document, or in the file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2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important to reply quickly to requests, as it is one part of the sampling process.  </a:t>
            </a:r>
          </a:p>
          <a:p>
            <a:r>
              <a:rPr lang="en-US" dirty="0"/>
              <a:t>The auditors select many items, and expect these returned ready for their review in a matter of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347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retain your documents in a way that makes them easy to identify and retrieve.</a:t>
            </a:r>
          </a:p>
          <a:p>
            <a:r>
              <a:rPr lang="en-US" dirty="0"/>
              <a:t>Make sure that the documents are stored in complete packets with all of the documentation items we mentioned earlier in one file/spot</a:t>
            </a:r>
          </a:p>
          <a:p>
            <a:r>
              <a:rPr lang="en-US" dirty="0"/>
              <a:t>More than one person should know where the files are, and be able to access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99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to everyone for your help this audit season—we start again in May 2019!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14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many of you know, the Banner 9 conversion is nearing completion</a:t>
            </a:r>
          </a:p>
          <a:p>
            <a:r>
              <a:rPr lang="en-US" dirty="0"/>
              <a:t>More of the finance/banner screens will be available only in banner 9 soon, as screens/forms are passing testing and in full</a:t>
            </a:r>
          </a:p>
          <a:p>
            <a:r>
              <a:rPr lang="en-US" dirty="0"/>
              <a:t>	use, they are closing them in Banner 8</a:t>
            </a:r>
          </a:p>
          <a:p>
            <a:r>
              <a:rPr lang="en-US" dirty="0"/>
              <a:t>For those screens/forms not available in Banner 9 yet, you can still use them in Banner 8 until 12/31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r>
              <a:rPr lang="en-US" dirty="0"/>
              <a:t>Attend a session from BAO if you have not already done so.  The forms and functionality are the same, but the navigation</a:t>
            </a:r>
          </a:p>
          <a:p>
            <a:r>
              <a:rPr lang="en-US" dirty="0"/>
              <a:t>	and display are a little different.  Once you are comfortable with the new view, we think you’ll love B9!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43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many of you know, the Banner 9 conversion is nearing completion</a:t>
            </a:r>
          </a:p>
          <a:p>
            <a:r>
              <a:rPr lang="en-US" dirty="0"/>
              <a:t>More of the finance/banner screens will be available only in banner 9 soon, as screens/forms are passing testing and in full</a:t>
            </a:r>
          </a:p>
          <a:p>
            <a:r>
              <a:rPr lang="en-US" dirty="0"/>
              <a:t>	use, they are closing them in Banner 8</a:t>
            </a:r>
          </a:p>
          <a:p>
            <a:r>
              <a:rPr lang="en-US" dirty="0"/>
              <a:t>For those screens/forms not available in Banner 9 yet, you can still use them in Banner 8 until 12/31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r>
              <a:rPr lang="en-US" dirty="0"/>
              <a:t>Attend a session from BAO if you have not already done so.  The forms and functionality are the same, but the navigation</a:t>
            </a:r>
          </a:p>
          <a:p>
            <a:r>
              <a:rPr lang="en-US" dirty="0"/>
              <a:t>	and display are a little different.  Once you are comfortable with the new view, we think you’ll love B9!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in 2 CFR 200.320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4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super direct route to purchasing, but must work ahead with sponsor and SPS</a:t>
            </a:r>
          </a:p>
          <a:p>
            <a:r>
              <a:rPr lang="en-US" dirty="0"/>
              <a:t>We are seeing that some sponsors are not responsive</a:t>
            </a:r>
          </a:p>
          <a:p>
            <a:r>
              <a:rPr lang="en-US" dirty="0"/>
              <a:t>We are seeing that some sponsors have provided additional guidance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6B5AE-2533-4DD3-A02B-7A118F27BA8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2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9A2B3-E68F-440E-83EE-9E7637A2B6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AUDIT TIPS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2D1B2-D2C4-4788-848F-6668814598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DGA Meeting</a:t>
            </a:r>
          </a:p>
          <a:p>
            <a:r>
              <a:rPr lang="en-US" sz="2800" dirty="0">
                <a:solidFill>
                  <a:schemeClr val="bg1"/>
                </a:solidFill>
              </a:rPr>
              <a:t>December 11, 2018</a:t>
            </a:r>
          </a:p>
        </p:txBody>
      </p:sp>
    </p:spTree>
    <p:extLst>
      <p:ext uri="{BB962C8B-B14F-4D97-AF65-F5344CB8AC3E}">
        <p14:creationId xmlns:p14="http://schemas.microsoft.com/office/powerpoint/2010/main" val="2404114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C083-DEBD-42E1-B74B-532A1712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Exemptions under UG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1F2DAC-7838-470E-B36A-859CEA8F4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373944"/>
              </p:ext>
            </p:extLst>
          </p:nvPr>
        </p:nvGraphicFramePr>
        <p:xfrm>
          <a:off x="684212" y="685799"/>
          <a:ext cx="10265439" cy="4221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097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C083-DEBD-42E1-B74B-532A1712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we’ve learned about sponsor waivers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1F2DAC-7838-470E-B36A-859CEA8F4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096601"/>
              </p:ext>
            </p:extLst>
          </p:nvPr>
        </p:nvGraphicFramePr>
        <p:xfrm>
          <a:off x="684212" y="-208344"/>
          <a:ext cx="10693702" cy="599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470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C083-DEBD-42E1-B74B-532A1712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Sps recommendations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1F2DAC-7838-470E-B36A-859CEA8F4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452331"/>
              </p:ext>
            </p:extLst>
          </p:nvPr>
        </p:nvGraphicFramePr>
        <p:xfrm>
          <a:off x="684213" y="651077"/>
          <a:ext cx="9385762" cy="4152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71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96BE72-1E5C-4778-A263-0B39658D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DOCUMENTATION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B259229-A95E-4944-A261-57C5C33335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196969"/>
              </p:ext>
            </p:extLst>
          </p:nvPr>
        </p:nvGraphicFramePr>
        <p:xfrm>
          <a:off x="684212" y="338562"/>
          <a:ext cx="10138117" cy="455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457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9490-3225-4B3D-BFB0-0F1643B0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timelines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563FE2-C532-4BEE-9FC8-59A2B911AD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968350"/>
              </p:ext>
            </p:extLst>
          </p:nvPr>
        </p:nvGraphicFramePr>
        <p:xfrm>
          <a:off x="-91291" y="361710"/>
          <a:ext cx="10959919" cy="4939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473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590B-CC76-49E1-AA59-69AE782E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storage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56CB44-03F7-4BBE-A854-EC50D0E0E7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202917"/>
              </p:ext>
            </p:extLst>
          </p:nvPr>
        </p:nvGraphicFramePr>
        <p:xfrm>
          <a:off x="684213" y="685800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479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A39FE6-346B-4BD8-9BCB-0AA27A605827}"/>
              </a:ext>
            </a:extLst>
          </p:cNvPr>
          <p:cNvSpPr/>
          <p:nvPr/>
        </p:nvSpPr>
        <p:spPr>
          <a:xfrm>
            <a:off x="1284146" y="1242690"/>
            <a:ext cx="818846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0" b="1" cap="none" spc="50" dirty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Gabriola" panose="04040605051002020D02" pitchFamily="82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9566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DE3C1-40B8-488C-9F19-135E9B93B2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BANNER 9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C71FB-DFAF-4F70-8ECC-3FD9937A0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An Update on the Upgrade</a:t>
            </a:r>
          </a:p>
        </p:txBody>
      </p:sp>
    </p:spTree>
    <p:extLst>
      <p:ext uri="{BB962C8B-B14F-4D97-AF65-F5344CB8AC3E}">
        <p14:creationId xmlns:p14="http://schemas.microsoft.com/office/powerpoint/2010/main" val="131374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117BCC3-2DC1-49CD-89BA-2A8A3B5BD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511152"/>
              </p:ext>
            </p:extLst>
          </p:nvPr>
        </p:nvGraphicFramePr>
        <p:xfrm>
          <a:off x="684213" y="685800"/>
          <a:ext cx="10138116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335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117BCC3-2DC1-49CD-89BA-2A8A3B5BD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325846"/>
              </p:ext>
            </p:extLst>
          </p:nvPr>
        </p:nvGraphicFramePr>
        <p:xfrm>
          <a:off x="684213" y="685800"/>
          <a:ext cx="10138116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412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4E547-BF56-430B-B365-31D1E434C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Uniform guidance procurement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86BF2-D37B-4C46-9145-B9047E9390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Update &amp; Helpful Hints</a:t>
            </a:r>
          </a:p>
        </p:txBody>
      </p:sp>
    </p:spTree>
    <p:extLst>
      <p:ext uri="{BB962C8B-B14F-4D97-AF65-F5344CB8AC3E}">
        <p14:creationId xmlns:p14="http://schemas.microsoft.com/office/powerpoint/2010/main" val="118403686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</TotalTime>
  <Words>611</Words>
  <Application>Microsoft Office PowerPoint</Application>
  <PresentationFormat>Widescreen</PresentationFormat>
  <Paragraphs>88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Gabriola</vt:lpstr>
      <vt:lpstr>Wingdings 3</vt:lpstr>
      <vt:lpstr>Slice</vt:lpstr>
      <vt:lpstr>AUDIT TIPS</vt:lpstr>
      <vt:lpstr>DOCUMENTATION </vt:lpstr>
      <vt:lpstr>timelines</vt:lpstr>
      <vt:lpstr>storage</vt:lpstr>
      <vt:lpstr>PowerPoint Presentation</vt:lpstr>
      <vt:lpstr>BANNER 9 </vt:lpstr>
      <vt:lpstr>PowerPoint Presentation</vt:lpstr>
      <vt:lpstr>PowerPoint Presentation</vt:lpstr>
      <vt:lpstr>Uniform guidance procurement</vt:lpstr>
      <vt:lpstr>Exemptions under UG</vt:lpstr>
      <vt:lpstr>What we’ve learned about sponsor waivers</vt:lpstr>
      <vt:lpstr>Sps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TIPS</dc:title>
  <dc:creator>Carrie Chesbro</dc:creator>
  <cp:lastModifiedBy>Carrie Chesbro</cp:lastModifiedBy>
  <cp:revision>9</cp:revision>
  <dcterms:created xsi:type="dcterms:W3CDTF">2018-12-11T15:21:48Z</dcterms:created>
  <dcterms:modified xsi:type="dcterms:W3CDTF">2018-12-11T16:17:28Z</dcterms:modified>
</cp:coreProperties>
</file>