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8" d="100"/>
          <a:sy n="78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21664E-9CB3-4BD5-90F2-3E1791B1DCE8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0D7163F4-D2C0-4FE1-B26A-72E249ECEB1B}">
      <dgm:prSet phldrT="[Text]"/>
      <dgm:spPr/>
      <dgm:t>
        <a:bodyPr/>
        <a:lstStyle/>
        <a:p>
          <a:r>
            <a:rPr lang="en-US" dirty="0" smtClean="0"/>
            <a:t>RDS</a:t>
          </a:r>
          <a:endParaRPr lang="en-US" dirty="0"/>
        </a:p>
      </dgm:t>
    </dgm:pt>
    <dgm:pt modelId="{076A7392-CCD6-4264-9397-BF8D42F60C5B}" type="parTrans" cxnId="{1C800DCF-B2E8-43EB-8676-507C27B909CA}">
      <dgm:prSet/>
      <dgm:spPr/>
      <dgm:t>
        <a:bodyPr/>
        <a:lstStyle/>
        <a:p>
          <a:endParaRPr lang="en-US"/>
        </a:p>
      </dgm:t>
    </dgm:pt>
    <dgm:pt modelId="{18A86E37-5925-4BBA-92D5-EA693FC82D0B}" type="sibTrans" cxnId="{1C800DCF-B2E8-43EB-8676-507C27B909CA}">
      <dgm:prSet/>
      <dgm:spPr/>
      <dgm:t>
        <a:bodyPr/>
        <a:lstStyle/>
        <a:p>
          <a:endParaRPr lang="en-US"/>
        </a:p>
      </dgm:t>
    </dgm:pt>
    <dgm:pt modelId="{9042222F-D0F7-4FA6-B0A5-FC473014E0B3}">
      <dgm:prSet phldrT="[Text]"/>
      <dgm:spPr/>
      <dgm:t>
        <a:bodyPr/>
        <a:lstStyle/>
        <a:p>
          <a:r>
            <a:rPr lang="en-US" dirty="0" smtClean="0"/>
            <a:t>SPS</a:t>
          </a:r>
          <a:endParaRPr lang="en-US" dirty="0"/>
        </a:p>
      </dgm:t>
    </dgm:pt>
    <dgm:pt modelId="{F7C4A624-5386-414F-B329-A0679A99B0BD}" type="parTrans" cxnId="{FEC4BEF0-2F08-4F31-87A8-C420CCC06FB3}">
      <dgm:prSet/>
      <dgm:spPr/>
      <dgm:t>
        <a:bodyPr/>
        <a:lstStyle/>
        <a:p>
          <a:endParaRPr lang="en-US"/>
        </a:p>
      </dgm:t>
    </dgm:pt>
    <dgm:pt modelId="{1D0BF4D9-43C7-4812-9121-7090546E35B8}" type="sibTrans" cxnId="{FEC4BEF0-2F08-4F31-87A8-C420CCC06FB3}">
      <dgm:prSet/>
      <dgm:spPr/>
      <dgm:t>
        <a:bodyPr/>
        <a:lstStyle/>
        <a:p>
          <a:endParaRPr lang="en-US"/>
        </a:p>
      </dgm:t>
    </dgm:pt>
    <dgm:pt modelId="{5A1FAEB9-7829-40D0-A4E6-18EEB0A6467C}">
      <dgm:prSet phldrT="[Text]"/>
      <dgm:spPr/>
      <dgm:t>
        <a:bodyPr/>
        <a:lstStyle/>
        <a:p>
          <a:r>
            <a:rPr lang="en-US" dirty="0" smtClean="0"/>
            <a:t>RFBA</a:t>
          </a:r>
          <a:endParaRPr lang="en-US" dirty="0"/>
        </a:p>
      </dgm:t>
    </dgm:pt>
    <dgm:pt modelId="{23057623-E2C6-4E78-9157-B2F22F8873F7}" type="parTrans" cxnId="{3318D4F2-7556-4D97-86B6-A8B4EF898034}">
      <dgm:prSet/>
      <dgm:spPr/>
      <dgm:t>
        <a:bodyPr/>
        <a:lstStyle/>
        <a:p>
          <a:endParaRPr lang="en-US"/>
        </a:p>
      </dgm:t>
    </dgm:pt>
    <dgm:pt modelId="{AF36514B-B687-4AB6-BB6A-8462CAA80D5F}" type="sibTrans" cxnId="{3318D4F2-7556-4D97-86B6-A8B4EF898034}">
      <dgm:prSet/>
      <dgm:spPr/>
      <dgm:t>
        <a:bodyPr/>
        <a:lstStyle/>
        <a:p>
          <a:endParaRPr lang="en-US"/>
        </a:p>
      </dgm:t>
    </dgm:pt>
    <dgm:pt modelId="{1D34479E-665F-49CE-B13C-7DF294D9A310}" type="pres">
      <dgm:prSet presAssocID="{5E21664E-9CB3-4BD5-90F2-3E1791B1DCE8}" presName="CompostProcess" presStyleCnt="0">
        <dgm:presLayoutVars>
          <dgm:dir/>
          <dgm:resizeHandles val="exact"/>
        </dgm:presLayoutVars>
      </dgm:prSet>
      <dgm:spPr/>
    </dgm:pt>
    <dgm:pt modelId="{F86D3627-6CB4-48A9-8417-D54EAE0DECA1}" type="pres">
      <dgm:prSet presAssocID="{5E21664E-9CB3-4BD5-90F2-3E1791B1DCE8}" presName="arrow" presStyleLbl="bgShp" presStyleIdx="0" presStyleCnt="1"/>
      <dgm:spPr/>
    </dgm:pt>
    <dgm:pt modelId="{6CFE8ED5-FD21-4CE8-962E-F95091BF6B0C}" type="pres">
      <dgm:prSet presAssocID="{5E21664E-9CB3-4BD5-90F2-3E1791B1DCE8}" presName="linearProcess" presStyleCnt="0"/>
      <dgm:spPr/>
    </dgm:pt>
    <dgm:pt modelId="{DFE528FC-5AD6-4AB8-892A-373EEF1BBF48}" type="pres">
      <dgm:prSet presAssocID="{0D7163F4-D2C0-4FE1-B26A-72E249ECEB1B}" presName="textNode" presStyleLbl="node1" presStyleIdx="0" presStyleCnt="3">
        <dgm:presLayoutVars>
          <dgm:bulletEnabled val="1"/>
        </dgm:presLayoutVars>
      </dgm:prSet>
      <dgm:spPr/>
    </dgm:pt>
    <dgm:pt modelId="{758FCA64-1A2E-46DD-A0B0-0B9B4BB04880}" type="pres">
      <dgm:prSet presAssocID="{18A86E37-5925-4BBA-92D5-EA693FC82D0B}" presName="sibTrans" presStyleCnt="0"/>
      <dgm:spPr/>
    </dgm:pt>
    <dgm:pt modelId="{566C666D-16BF-44EF-9C41-9A6D02E7459B}" type="pres">
      <dgm:prSet presAssocID="{9042222F-D0F7-4FA6-B0A5-FC473014E0B3}" presName="textNode" presStyleLbl="node1" presStyleIdx="1" presStyleCnt="3">
        <dgm:presLayoutVars>
          <dgm:bulletEnabled val="1"/>
        </dgm:presLayoutVars>
      </dgm:prSet>
      <dgm:spPr/>
    </dgm:pt>
    <dgm:pt modelId="{69738AD6-E86D-466C-B65C-8FB645957831}" type="pres">
      <dgm:prSet presAssocID="{1D0BF4D9-43C7-4812-9121-7090546E35B8}" presName="sibTrans" presStyleCnt="0"/>
      <dgm:spPr/>
    </dgm:pt>
    <dgm:pt modelId="{EFF87239-21F4-4552-9F2C-F306780BEF44}" type="pres">
      <dgm:prSet presAssocID="{5A1FAEB9-7829-40D0-A4E6-18EEB0A6467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40D87B4-B488-400B-81CD-A60F35C0C84A}" type="presOf" srcId="{5A1FAEB9-7829-40D0-A4E6-18EEB0A6467C}" destId="{EFF87239-21F4-4552-9F2C-F306780BEF44}" srcOrd="0" destOrd="0" presId="urn:microsoft.com/office/officeart/2005/8/layout/hProcess9"/>
    <dgm:cxn modelId="{1C800DCF-B2E8-43EB-8676-507C27B909CA}" srcId="{5E21664E-9CB3-4BD5-90F2-3E1791B1DCE8}" destId="{0D7163F4-D2C0-4FE1-B26A-72E249ECEB1B}" srcOrd="0" destOrd="0" parTransId="{076A7392-CCD6-4264-9397-BF8D42F60C5B}" sibTransId="{18A86E37-5925-4BBA-92D5-EA693FC82D0B}"/>
    <dgm:cxn modelId="{01560324-8EA8-4DB8-B992-465030D87D39}" type="presOf" srcId="{5E21664E-9CB3-4BD5-90F2-3E1791B1DCE8}" destId="{1D34479E-665F-49CE-B13C-7DF294D9A310}" srcOrd="0" destOrd="0" presId="urn:microsoft.com/office/officeart/2005/8/layout/hProcess9"/>
    <dgm:cxn modelId="{FEC4BEF0-2F08-4F31-87A8-C420CCC06FB3}" srcId="{5E21664E-9CB3-4BD5-90F2-3E1791B1DCE8}" destId="{9042222F-D0F7-4FA6-B0A5-FC473014E0B3}" srcOrd="1" destOrd="0" parTransId="{F7C4A624-5386-414F-B329-A0679A99B0BD}" sibTransId="{1D0BF4D9-43C7-4812-9121-7090546E35B8}"/>
    <dgm:cxn modelId="{3318D4F2-7556-4D97-86B6-A8B4EF898034}" srcId="{5E21664E-9CB3-4BD5-90F2-3E1791B1DCE8}" destId="{5A1FAEB9-7829-40D0-A4E6-18EEB0A6467C}" srcOrd="2" destOrd="0" parTransId="{23057623-E2C6-4E78-9157-B2F22F8873F7}" sibTransId="{AF36514B-B687-4AB6-BB6A-8462CAA80D5F}"/>
    <dgm:cxn modelId="{339DA56A-932B-47D0-9235-6D4E093E84EF}" type="presOf" srcId="{0D7163F4-D2C0-4FE1-B26A-72E249ECEB1B}" destId="{DFE528FC-5AD6-4AB8-892A-373EEF1BBF48}" srcOrd="0" destOrd="0" presId="urn:microsoft.com/office/officeart/2005/8/layout/hProcess9"/>
    <dgm:cxn modelId="{29A25220-43E9-4E9A-B21E-A9045BEFCC39}" type="presOf" srcId="{9042222F-D0F7-4FA6-B0A5-FC473014E0B3}" destId="{566C666D-16BF-44EF-9C41-9A6D02E7459B}" srcOrd="0" destOrd="0" presId="urn:microsoft.com/office/officeart/2005/8/layout/hProcess9"/>
    <dgm:cxn modelId="{293C50A2-BA8E-44AC-B557-5788538EB0D9}" type="presParOf" srcId="{1D34479E-665F-49CE-B13C-7DF294D9A310}" destId="{F86D3627-6CB4-48A9-8417-D54EAE0DECA1}" srcOrd="0" destOrd="0" presId="urn:microsoft.com/office/officeart/2005/8/layout/hProcess9"/>
    <dgm:cxn modelId="{A65F0C72-F3C5-4DC9-BE2F-03C8A37845F0}" type="presParOf" srcId="{1D34479E-665F-49CE-B13C-7DF294D9A310}" destId="{6CFE8ED5-FD21-4CE8-962E-F95091BF6B0C}" srcOrd="1" destOrd="0" presId="urn:microsoft.com/office/officeart/2005/8/layout/hProcess9"/>
    <dgm:cxn modelId="{68147C03-BC62-4942-9494-EC016A7E990A}" type="presParOf" srcId="{6CFE8ED5-FD21-4CE8-962E-F95091BF6B0C}" destId="{DFE528FC-5AD6-4AB8-892A-373EEF1BBF48}" srcOrd="0" destOrd="0" presId="urn:microsoft.com/office/officeart/2005/8/layout/hProcess9"/>
    <dgm:cxn modelId="{6A96F05D-8F63-43F8-A7CD-57981F4A9AFB}" type="presParOf" srcId="{6CFE8ED5-FD21-4CE8-962E-F95091BF6B0C}" destId="{758FCA64-1A2E-46DD-A0B0-0B9B4BB04880}" srcOrd="1" destOrd="0" presId="urn:microsoft.com/office/officeart/2005/8/layout/hProcess9"/>
    <dgm:cxn modelId="{5AA1718D-231D-4E92-BB7D-82F2D367946D}" type="presParOf" srcId="{6CFE8ED5-FD21-4CE8-962E-F95091BF6B0C}" destId="{566C666D-16BF-44EF-9C41-9A6D02E7459B}" srcOrd="2" destOrd="0" presId="urn:microsoft.com/office/officeart/2005/8/layout/hProcess9"/>
    <dgm:cxn modelId="{F5BBC0F9-B52E-46E5-810E-44666C914EEF}" type="presParOf" srcId="{6CFE8ED5-FD21-4CE8-962E-F95091BF6B0C}" destId="{69738AD6-E86D-466C-B65C-8FB645957831}" srcOrd="3" destOrd="0" presId="urn:microsoft.com/office/officeart/2005/8/layout/hProcess9"/>
    <dgm:cxn modelId="{D01A9A8E-94A9-4810-9753-DF383EA61DE7}" type="presParOf" srcId="{6CFE8ED5-FD21-4CE8-962E-F95091BF6B0C}" destId="{EFF87239-21F4-4552-9F2C-F306780BEF4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5C8A73-56F6-42FE-9791-B7A6851EF546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E0064C4-0223-4C2A-9C9D-B4D98CD55699}">
      <dgm:prSet phldrT="[Text]"/>
      <dgm:spPr/>
      <dgm:t>
        <a:bodyPr/>
        <a:lstStyle/>
        <a:p>
          <a:r>
            <a:rPr lang="en-US" dirty="0" smtClean="0"/>
            <a:t>Unit Gathers Salary Cap Data</a:t>
          </a:r>
          <a:endParaRPr lang="en-US" dirty="0"/>
        </a:p>
      </dgm:t>
    </dgm:pt>
    <dgm:pt modelId="{B3F88C19-AC01-42D1-8878-3A48EDD43A17}" type="parTrans" cxnId="{37DDAD9E-3F5B-4C53-9223-526FD8F8B17C}">
      <dgm:prSet/>
      <dgm:spPr/>
      <dgm:t>
        <a:bodyPr/>
        <a:lstStyle/>
        <a:p>
          <a:endParaRPr lang="en-US"/>
        </a:p>
      </dgm:t>
    </dgm:pt>
    <dgm:pt modelId="{4224DAC7-FC5B-4188-AC2D-C43EF4C631C7}" type="sibTrans" cxnId="{37DDAD9E-3F5B-4C53-9223-526FD8F8B17C}">
      <dgm:prSet/>
      <dgm:spPr/>
      <dgm:t>
        <a:bodyPr/>
        <a:lstStyle/>
        <a:p>
          <a:endParaRPr lang="en-US"/>
        </a:p>
      </dgm:t>
    </dgm:pt>
    <dgm:pt modelId="{9A0103D2-F0A8-470B-B4DE-5B10C82D8C61}">
      <dgm:prSet phldrT="[Text]" phldr="1"/>
      <dgm:spPr/>
      <dgm:t>
        <a:bodyPr/>
        <a:lstStyle/>
        <a:p>
          <a:endParaRPr lang="en-US" dirty="0"/>
        </a:p>
      </dgm:t>
    </dgm:pt>
    <dgm:pt modelId="{DC3778BA-705B-4E40-8B48-564AC7D1A32E}" type="parTrans" cxnId="{EDE91315-1F37-45F0-90C1-00B5709C3CA5}">
      <dgm:prSet/>
      <dgm:spPr/>
      <dgm:t>
        <a:bodyPr/>
        <a:lstStyle/>
        <a:p>
          <a:endParaRPr lang="en-US"/>
        </a:p>
      </dgm:t>
    </dgm:pt>
    <dgm:pt modelId="{DBB5BCB8-DB30-45D0-B7C4-A8A088958F39}" type="sibTrans" cxnId="{EDE91315-1F37-45F0-90C1-00B5709C3CA5}">
      <dgm:prSet/>
      <dgm:spPr/>
      <dgm:t>
        <a:bodyPr/>
        <a:lstStyle/>
        <a:p>
          <a:endParaRPr lang="en-US"/>
        </a:p>
      </dgm:t>
    </dgm:pt>
    <dgm:pt modelId="{E2E2D840-BFB5-4987-9871-689A417517BF}">
      <dgm:prSet phldrT="[Text]"/>
      <dgm:spPr/>
      <dgm:t>
        <a:bodyPr/>
        <a:lstStyle/>
        <a:p>
          <a:r>
            <a:rPr lang="en-US" dirty="0" smtClean="0"/>
            <a:t>Submits Request to Post Team</a:t>
          </a:r>
          <a:endParaRPr lang="en-US" dirty="0"/>
        </a:p>
      </dgm:t>
    </dgm:pt>
    <dgm:pt modelId="{CFA72FD2-6891-4513-B4AA-A90C0731EB9F}" type="parTrans" cxnId="{BD5B1FB2-1E41-4A94-9D50-93BF98385D4C}">
      <dgm:prSet/>
      <dgm:spPr/>
      <dgm:t>
        <a:bodyPr/>
        <a:lstStyle/>
        <a:p>
          <a:endParaRPr lang="en-US"/>
        </a:p>
      </dgm:t>
    </dgm:pt>
    <dgm:pt modelId="{A2EAD53E-CE75-4508-A381-E961E60A0DE6}" type="sibTrans" cxnId="{BD5B1FB2-1E41-4A94-9D50-93BF98385D4C}">
      <dgm:prSet/>
      <dgm:spPr/>
      <dgm:t>
        <a:bodyPr/>
        <a:lstStyle/>
        <a:p>
          <a:endParaRPr lang="en-US"/>
        </a:p>
      </dgm:t>
    </dgm:pt>
    <dgm:pt modelId="{586601D7-0D12-41E1-9028-291DD5FF3D17}">
      <dgm:prSet phldrT="[Text]" phldr="1"/>
      <dgm:spPr/>
      <dgm:t>
        <a:bodyPr/>
        <a:lstStyle/>
        <a:p>
          <a:endParaRPr lang="en-US" dirty="0"/>
        </a:p>
      </dgm:t>
    </dgm:pt>
    <dgm:pt modelId="{73874A9E-C65C-43D6-8EA4-68E82136330B}" type="parTrans" cxnId="{89E0C373-0411-48E9-8613-1B0E08299D8D}">
      <dgm:prSet/>
      <dgm:spPr/>
      <dgm:t>
        <a:bodyPr/>
        <a:lstStyle/>
        <a:p>
          <a:endParaRPr lang="en-US"/>
        </a:p>
      </dgm:t>
    </dgm:pt>
    <dgm:pt modelId="{6AB56059-6C11-4BCB-AC47-843D8E820150}" type="sibTrans" cxnId="{89E0C373-0411-48E9-8613-1B0E08299D8D}">
      <dgm:prSet/>
      <dgm:spPr/>
      <dgm:t>
        <a:bodyPr/>
        <a:lstStyle/>
        <a:p>
          <a:endParaRPr lang="en-US"/>
        </a:p>
      </dgm:t>
    </dgm:pt>
    <dgm:pt modelId="{A13D7A38-82AC-4BFF-82C1-41E33183D5EB}" type="pres">
      <dgm:prSet presAssocID="{DF5C8A73-56F6-42FE-9791-B7A6851EF546}" presName="Name0" presStyleCnt="0">
        <dgm:presLayoutVars>
          <dgm:dir/>
          <dgm:animOne val="branch"/>
          <dgm:animLvl val="lvl"/>
        </dgm:presLayoutVars>
      </dgm:prSet>
      <dgm:spPr/>
    </dgm:pt>
    <dgm:pt modelId="{C729AAF5-D3D7-4873-B059-6B4F90058757}" type="pres">
      <dgm:prSet presAssocID="{3E0064C4-0223-4C2A-9C9D-B4D98CD55699}" presName="chaos" presStyleCnt="0"/>
      <dgm:spPr/>
    </dgm:pt>
    <dgm:pt modelId="{65BEC7DE-003A-4CB6-9422-1F01910ADB14}" type="pres">
      <dgm:prSet presAssocID="{3E0064C4-0223-4C2A-9C9D-B4D98CD55699}" presName="parTx1" presStyleLbl="revTx" presStyleIdx="0" presStyleCnt="3"/>
      <dgm:spPr/>
    </dgm:pt>
    <dgm:pt modelId="{95B52229-02C0-414E-86B3-01AE589164FC}" type="pres">
      <dgm:prSet presAssocID="{3E0064C4-0223-4C2A-9C9D-B4D98CD55699}" presName="desTx1" presStyleLbl="revTx" presStyleIdx="1" presStyleCnt="3">
        <dgm:presLayoutVars>
          <dgm:bulletEnabled val="1"/>
        </dgm:presLayoutVars>
      </dgm:prSet>
      <dgm:spPr/>
    </dgm:pt>
    <dgm:pt modelId="{E68984FD-41E9-4AD4-9130-7B8CC2A020DE}" type="pres">
      <dgm:prSet presAssocID="{3E0064C4-0223-4C2A-9C9D-B4D98CD55699}" presName="c1" presStyleLbl="node1" presStyleIdx="0" presStyleCnt="19"/>
      <dgm:spPr/>
    </dgm:pt>
    <dgm:pt modelId="{310FF975-C0FD-4CA4-9D26-5BABE17DD0BF}" type="pres">
      <dgm:prSet presAssocID="{3E0064C4-0223-4C2A-9C9D-B4D98CD55699}" presName="c2" presStyleLbl="node1" presStyleIdx="1" presStyleCnt="19"/>
      <dgm:spPr/>
    </dgm:pt>
    <dgm:pt modelId="{69EDEDFA-BD07-4004-9766-2B049AB69DEE}" type="pres">
      <dgm:prSet presAssocID="{3E0064C4-0223-4C2A-9C9D-B4D98CD55699}" presName="c3" presStyleLbl="node1" presStyleIdx="2" presStyleCnt="19"/>
      <dgm:spPr/>
    </dgm:pt>
    <dgm:pt modelId="{50EAC398-9C0E-48CF-8ADE-5B331B9E85A4}" type="pres">
      <dgm:prSet presAssocID="{3E0064C4-0223-4C2A-9C9D-B4D98CD55699}" presName="c4" presStyleLbl="node1" presStyleIdx="3" presStyleCnt="19"/>
      <dgm:spPr/>
    </dgm:pt>
    <dgm:pt modelId="{ACB5A12F-04B6-45BC-A76C-61D31F52A162}" type="pres">
      <dgm:prSet presAssocID="{3E0064C4-0223-4C2A-9C9D-B4D98CD55699}" presName="c5" presStyleLbl="node1" presStyleIdx="4" presStyleCnt="19"/>
      <dgm:spPr/>
    </dgm:pt>
    <dgm:pt modelId="{93934AA0-8DA2-463B-8F3B-319B7514538A}" type="pres">
      <dgm:prSet presAssocID="{3E0064C4-0223-4C2A-9C9D-B4D98CD55699}" presName="c6" presStyleLbl="node1" presStyleIdx="5" presStyleCnt="19"/>
      <dgm:spPr/>
    </dgm:pt>
    <dgm:pt modelId="{5AF7976C-EAAE-46EE-A9B4-11968A4723B1}" type="pres">
      <dgm:prSet presAssocID="{3E0064C4-0223-4C2A-9C9D-B4D98CD55699}" presName="c7" presStyleLbl="node1" presStyleIdx="6" presStyleCnt="19"/>
      <dgm:spPr/>
    </dgm:pt>
    <dgm:pt modelId="{8B879272-8CD9-429B-B46C-F2222F028436}" type="pres">
      <dgm:prSet presAssocID="{3E0064C4-0223-4C2A-9C9D-B4D98CD55699}" presName="c8" presStyleLbl="node1" presStyleIdx="7" presStyleCnt="19"/>
      <dgm:spPr/>
    </dgm:pt>
    <dgm:pt modelId="{A77E10D6-B772-474A-BE33-6CDF32616BA7}" type="pres">
      <dgm:prSet presAssocID="{3E0064C4-0223-4C2A-9C9D-B4D98CD55699}" presName="c9" presStyleLbl="node1" presStyleIdx="8" presStyleCnt="19"/>
      <dgm:spPr/>
    </dgm:pt>
    <dgm:pt modelId="{D02CFF67-2F14-4C5F-8EBA-662B50EE0548}" type="pres">
      <dgm:prSet presAssocID="{3E0064C4-0223-4C2A-9C9D-B4D98CD55699}" presName="c10" presStyleLbl="node1" presStyleIdx="9" presStyleCnt="19"/>
      <dgm:spPr/>
    </dgm:pt>
    <dgm:pt modelId="{8C9037A5-BFAF-4F47-BA8B-6F32F3F3BA97}" type="pres">
      <dgm:prSet presAssocID="{3E0064C4-0223-4C2A-9C9D-B4D98CD55699}" presName="c11" presStyleLbl="node1" presStyleIdx="10" presStyleCnt="19"/>
      <dgm:spPr/>
    </dgm:pt>
    <dgm:pt modelId="{5AF327E6-B88C-423D-9840-6B76A35AD842}" type="pres">
      <dgm:prSet presAssocID="{3E0064C4-0223-4C2A-9C9D-B4D98CD55699}" presName="c12" presStyleLbl="node1" presStyleIdx="11" presStyleCnt="19"/>
      <dgm:spPr/>
    </dgm:pt>
    <dgm:pt modelId="{66509A71-586F-4984-82F7-469F178871EC}" type="pres">
      <dgm:prSet presAssocID="{3E0064C4-0223-4C2A-9C9D-B4D98CD55699}" presName="c13" presStyleLbl="node1" presStyleIdx="12" presStyleCnt="19"/>
      <dgm:spPr/>
    </dgm:pt>
    <dgm:pt modelId="{1059F674-2A93-4E9B-81E6-5938BB3EC36E}" type="pres">
      <dgm:prSet presAssocID="{3E0064C4-0223-4C2A-9C9D-B4D98CD55699}" presName="c14" presStyleLbl="node1" presStyleIdx="13" presStyleCnt="19"/>
      <dgm:spPr/>
    </dgm:pt>
    <dgm:pt modelId="{4617A2AC-C06B-4557-85A6-2DBFBBEC7E08}" type="pres">
      <dgm:prSet presAssocID="{3E0064C4-0223-4C2A-9C9D-B4D98CD55699}" presName="c15" presStyleLbl="node1" presStyleIdx="14" presStyleCnt="19"/>
      <dgm:spPr/>
    </dgm:pt>
    <dgm:pt modelId="{5B301870-CF0E-4020-BC88-0CF6314147C7}" type="pres">
      <dgm:prSet presAssocID="{3E0064C4-0223-4C2A-9C9D-B4D98CD55699}" presName="c16" presStyleLbl="node1" presStyleIdx="15" presStyleCnt="19"/>
      <dgm:spPr/>
    </dgm:pt>
    <dgm:pt modelId="{2918AFF7-DAB2-4076-82F4-2C26FA099D05}" type="pres">
      <dgm:prSet presAssocID="{3E0064C4-0223-4C2A-9C9D-B4D98CD55699}" presName="c17" presStyleLbl="node1" presStyleIdx="16" presStyleCnt="19"/>
      <dgm:spPr/>
    </dgm:pt>
    <dgm:pt modelId="{6F34682C-6A6E-4402-B968-3305FA2257D9}" type="pres">
      <dgm:prSet presAssocID="{3E0064C4-0223-4C2A-9C9D-B4D98CD55699}" presName="c18" presStyleLbl="node1" presStyleIdx="17" presStyleCnt="19"/>
      <dgm:spPr/>
    </dgm:pt>
    <dgm:pt modelId="{86DF4745-259A-45EA-B658-12786BD99379}" type="pres">
      <dgm:prSet presAssocID="{4224DAC7-FC5B-4188-AC2D-C43EF4C631C7}" presName="chevronComposite1" presStyleCnt="0"/>
      <dgm:spPr/>
    </dgm:pt>
    <dgm:pt modelId="{9F065DE7-CE6B-45A3-B631-4719BE69BE58}" type="pres">
      <dgm:prSet presAssocID="{4224DAC7-FC5B-4188-AC2D-C43EF4C631C7}" presName="chevron1" presStyleLbl="sibTrans2D1" presStyleIdx="0" presStyleCnt="2"/>
      <dgm:spPr/>
    </dgm:pt>
    <dgm:pt modelId="{BFF734C6-0130-49B9-90E3-CEF7E3A00D6C}" type="pres">
      <dgm:prSet presAssocID="{4224DAC7-FC5B-4188-AC2D-C43EF4C631C7}" presName="spChevron1" presStyleCnt="0"/>
      <dgm:spPr/>
    </dgm:pt>
    <dgm:pt modelId="{4B33EFEC-0B06-4454-8D9C-28979567052B}" type="pres">
      <dgm:prSet presAssocID="{4224DAC7-FC5B-4188-AC2D-C43EF4C631C7}" presName="overlap" presStyleCnt="0"/>
      <dgm:spPr/>
    </dgm:pt>
    <dgm:pt modelId="{E118D650-3591-4376-BA23-DAACF9ED38A3}" type="pres">
      <dgm:prSet presAssocID="{4224DAC7-FC5B-4188-AC2D-C43EF4C631C7}" presName="chevronComposite2" presStyleCnt="0"/>
      <dgm:spPr/>
    </dgm:pt>
    <dgm:pt modelId="{ACA326BD-5C7B-44BB-90A0-10BC268087E8}" type="pres">
      <dgm:prSet presAssocID="{4224DAC7-FC5B-4188-AC2D-C43EF4C631C7}" presName="chevron2" presStyleLbl="sibTrans2D1" presStyleIdx="1" presStyleCnt="2"/>
      <dgm:spPr/>
    </dgm:pt>
    <dgm:pt modelId="{41E2F69E-F179-42D1-B6E5-30AD89541F5E}" type="pres">
      <dgm:prSet presAssocID="{4224DAC7-FC5B-4188-AC2D-C43EF4C631C7}" presName="spChevron2" presStyleCnt="0"/>
      <dgm:spPr/>
    </dgm:pt>
    <dgm:pt modelId="{835690A6-A5D2-400B-A4EB-F8278A4F262C}" type="pres">
      <dgm:prSet presAssocID="{E2E2D840-BFB5-4987-9871-689A417517BF}" presName="last" presStyleCnt="0"/>
      <dgm:spPr/>
    </dgm:pt>
    <dgm:pt modelId="{41DA323E-01FB-4AFC-AC79-F6F655C19F51}" type="pres">
      <dgm:prSet presAssocID="{E2E2D840-BFB5-4987-9871-689A417517BF}" presName="circleTx" presStyleLbl="node1" presStyleIdx="18" presStyleCnt="19"/>
      <dgm:spPr/>
    </dgm:pt>
    <dgm:pt modelId="{BCA78633-962B-4F37-9E34-A7EFD664B8F2}" type="pres">
      <dgm:prSet presAssocID="{E2E2D840-BFB5-4987-9871-689A417517BF}" presName="desTxN" presStyleLbl="revTx" presStyleIdx="2" presStyleCnt="3">
        <dgm:presLayoutVars>
          <dgm:bulletEnabled val="1"/>
        </dgm:presLayoutVars>
      </dgm:prSet>
      <dgm:spPr/>
    </dgm:pt>
    <dgm:pt modelId="{DD050721-4396-4083-96FB-51B8A57AC1D9}" type="pres">
      <dgm:prSet presAssocID="{E2E2D840-BFB5-4987-9871-689A417517BF}" presName="spN" presStyleCnt="0"/>
      <dgm:spPr/>
    </dgm:pt>
  </dgm:ptLst>
  <dgm:cxnLst>
    <dgm:cxn modelId="{BD5B1FB2-1E41-4A94-9D50-93BF98385D4C}" srcId="{DF5C8A73-56F6-42FE-9791-B7A6851EF546}" destId="{E2E2D840-BFB5-4987-9871-689A417517BF}" srcOrd="1" destOrd="0" parTransId="{CFA72FD2-6891-4513-B4AA-A90C0731EB9F}" sibTransId="{A2EAD53E-CE75-4508-A381-E961E60A0DE6}"/>
    <dgm:cxn modelId="{FB8E1519-28AA-49C7-9996-3880A782B62E}" type="presOf" srcId="{DF5C8A73-56F6-42FE-9791-B7A6851EF546}" destId="{A13D7A38-82AC-4BFF-82C1-41E33183D5EB}" srcOrd="0" destOrd="0" presId="urn:microsoft.com/office/officeart/2009/3/layout/RandomtoResultProcess"/>
    <dgm:cxn modelId="{EDE91315-1F37-45F0-90C1-00B5709C3CA5}" srcId="{3E0064C4-0223-4C2A-9C9D-B4D98CD55699}" destId="{9A0103D2-F0A8-470B-B4DE-5B10C82D8C61}" srcOrd="0" destOrd="0" parTransId="{DC3778BA-705B-4E40-8B48-564AC7D1A32E}" sibTransId="{DBB5BCB8-DB30-45D0-B7C4-A8A088958F39}"/>
    <dgm:cxn modelId="{449289F4-5503-47E3-8110-272AEE6A6421}" type="presOf" srcId="{9A0103D2-F0A8-470B-B4DE-5B10C82D8C61}" destId="{95B52229-02C0-414E-86B3-01AE589164FC}" srcOrd="0" destOrd="0" presId="urn:microsoft.com/office/officeart/2009/3/layout/RandomtoResultProcess"/>
    <dgm:cxn modelId="{DD671AED-CFFC-490E-8A9B-C6E0A93BE890}" type="presOf" srcId="{586601D7-0D12-41E1-9028-291DD5FF3D17}" destId="{BCA78633-962B-4F37-9E34-A7EFD664B8F2}" srcOrd="0" destOrd="0" presId="urn:microsoft.com/office/officeart/2009/3/layout/RandomtoResultProcess"/>
    <dgm:cxn modelId="{F94B076C-5333-4D00-9DAA-CF9D2C614105}" type="presOf" srcId="{3E0064C4-0223-4C2A-9C9D-B4D98CD55699}" destId="{65BEC7DE-003A-4CB6-9422-1F01910ADB14}" srcOrd="0" destOrd="0" presId="urn:microsoft.com/office/officeart/2009/3/layout/RandomtoResultProcess"/>
    <dgm:cxn modelId="{58C7CE62-FED8-45E0-AB23-123F4230C9C2}" type="presOf" srcId="{E2E2D840-BFB5-4987-9871-689A417517BF}" destId="{41DA323E-01FB-4AFC-AC79-F6F655C19F51}" srcOrd="0" destOrd="0" presId="urn:microsoft.com/office/officeart/2009/3/layout/RandomtoResultProcess"/>
    <dgm:cxn modelId="{37DDAD9E-3F5B-4C53-9223-526FD8F8B17C}" srcId="{DF5C8A73-56F6-42FE-9791-B7A6851EF546}" destId="{3E0064C4-0223-4C2A-9C9D-B4D98CD55699}" srcOrd="0" destOrd="0" parTransId="{B3F88C19-AC01-42D1-8878-3A48EDD43A17}" sibTransId="{4224DAC7-FC5B-4188-AC2D-C43EF4C631C7}"/>
    <dgm:cxn modelId="{89E0C373-0411-48E9-8613-1B0E08299D8D}" srcId="{E2E2D840-BFB5-4987-9871-689A417517BF}" destId="{586601D7-0D12-41E1-9028-291DD5FF3D17}" srcOrd="0" destOrd="0" parTransId="{73874A9E-C65C-43D6-8EA4-68E82136330B}" sibTransId="{6AB56059-6C11-4BCB-AC47-843D8E820150}"/>
    <dgm:cxn modelId="{7086D213-8197-49C6-8CDE-2DA6BE416342}" type="presParOf" srcId="{A13D7A38-82AC-4BFF-82C1-41E33183D5EB}" destId="{C729AAF5-D3D7-4873-B059-6B4F90058757}" srcOrd="0" destOrd="0" presId="urn:microsoft.com/office/officeart/2009/3/layout/RandomtoResultProcess"/>
    <dgm:cxn modelId="{E9FB3116-84E8-43DB-989A-3ADF36251454}" type="presParOf" srcId="{C729AAF5-D3D7-4873-B059-6B4F90058757}" destId="{65BEC7DE-003A-4CB6-9422-1F01910ADB14}" srcOrd="0" destOrd="0" presId="urn:microsoft.com/office/officeart/2009/3/layout/RandomtoResultProcess"/>
    <dgm:cxn modelId="{22CB265F-84BD-49AF-AE5A-5F91115CDE84}" type="presParOf" srcId="{C729AAF5-D3D7-4873-B059-6B4F90058757}" destId="{95B52229-02C0-414E-86B3-01AE589164FC}" srcOrd="1" destOrd="0" presId="urn:microsoft.com/office/officeart/2009/3/layout/RandomtoResultProcess"/>
    <dgm:cxn modelId="{AC25CB90-EF21-4F1A-A88F-DD9BE6C3BCAC}" type="presParOf" srcId="{C729AAF5-D3D7-4873-B059-6B4F90058757}" destId="{E68984FD-41E9-4AD4-9130-7B8CC2A020DE}" srcOrd="2" destOrd="0" presId="urn:microsoft.com/office/officeart/2009/3/layout/RandomtoResultProcess"/>
    <dgm:cxn modelId="{CE3663AD-F456-4023-A9E5-D4337E63A039}" type="presParOf" srcId="{C729AAF5-D3D7-4873-B059-6B4F90058757}" destId="{310FF975-C0FD-4CA4-9D26-5BABE17DD0BF}" srcOrd="3" destOrd="0" presId="urn:microsoft.com/office/officeart/2009/3/layout/RandomtoResultProcess"/>
    <dgm:cxn modelId="{D2AFF613-42DF-4CCE-88C0-68B1FD1D4098}" type="presParOf" srcId="{C729AAF5-D3D7-4873-B059-6B4F90058757}" destId="{69EDEDFA-BD07-4004-9766-2B049AB69DEE}" srcOrd="4" destOrd="0" presId="urn:microsoft.com/office/officeart/2009/3/layout/RandomtoResultProcess"/>
    <dgm:cxn modelId="{82FC87DD-F300-4FD4-A200-98E0FECE5DEF}" type="presParOf" srcId="{C729AAF5-D3D7-4873-B059-6B4F90058757}" destId="{50EAC398-9C0E-48CF-8ADE-5B331B9E85A4}" srcOrd="5" destOrd="0" presId="urn:microsoft.com/office/officeart/2009/3/layout/RandomtoResultProcess"/>
    <dgm:cxn modelId="{C734FAA9-F94B-4DDB-A415-A865B2079B17}" type="presParOf" srcId="{C729AAF5-D3D7-4873-B059-6B4F90058757}" destId="{ACB5A12F-04B6-45BC-A76C-61D31F52A162}" srcOrd="6" destOrd="0" presId="urn:microsoft.com/office/officeart/2009/3/layout/RandomtoResultProcess"/>
    <dgm:cxn modelId="{FFAF0ACF-9484-48E8-9A05-C92195734CE2}" type="presParOf" srcId="{C729AAF5-D3D7-4873-B059-6B4F90058757}" destId="{93934AA0-8DA2-463B-8F3B-319B7514538A}" srcOrd="7" destOrd="0" presId="urn:microsoft.com/office/officeart/2009/3/layout/RandomtoResultProcess"/>
    <dgm:cxn modelId="{A8CD0FB2-63E0-4977-829D-7F4A0AA3A748}" type="presParOf" srcId="{C729AAF5-D3D7-4873-B059-6B4F90058757}" destId="{5AF7976C-EAAE-46EE-A9B4-11968A4723B1}" srcOrd="8" destOrd="0" presId="urn:microsoft.com/office/officeart/2009/3/layout/RandomtoResultProcess"/>
    <dgm:cxn modelId="{F86997E3-40F9-4D7C-91C9-3D03C16462FA}" type="presParOf" srcId="{C729AAF5-D3D7-4873-B059-6B4F90058757}" destId="{8B879272-8CD9-429B-B46C-F2222F028436}" srcOrd="9" destOrd="0" presId="urn:microsoft.com/office/officeart/2009/3/layout/RandomtoResultProcess"/>
    <dgm:cxn modelId="{AF6F6086-8583-4DEA-AB3D-1724D35E9599}" type="presParOf" srcId="{C729AAF5-D3D7-4873-B059-6B4F90058757}" destId="{A77E10D6-B772-474A-BE33-6CDF32616BA7}" srcOrd="10" destOrd="0" presId="urn:microsoft.com/office/officeart/2009/3/layout/RandomtoResultProcess"/>
    <dgm:cxn modelId="{93C836B3-532D-497E-8424-568893105B0B}" type="presParOf" srcId="{C729AAF5-D3D7-4873-B059-6B4F90058757}" destId="{D02CFF67-2F14-4C5F-8EBA-662B50EE0548}" srcOrd="11" destOrd="0" presId="urn:microsoft.com/office/officeart/2009/3/layout/RandomtoResultProcess"/>
    <dgm:cxn modelId="{7DA508B0-914B-4966-AEF0-23D0089A803B}" type="presParOf" srcId="{C729AAF5-D3D7-4873-B059-6B4F90058757}" destId="{8C9037A5-BFAF-4F47-BA8B-6F32F3F3BA97}" srcOrd="12" destOrd="0" presId="urn:microsoft.com/office/officeart/2009/3/layout/RandomtoResultProcess"/>
    <dgm:cxn modelId="{FE789B00-911E-41C4-B641-D87DB367EE64}" type="presParOf" srcId="{C729AAF5-D3D7-4873-B059-6B4F90058757}" destId="{5AF327E6-B88C-423D-9840-6B76A35AD842}" srcOrd="13" destOrd="0" presId="urn:microsoft.com/office/officeart/2009/3/layout/RandomtoResultProcess"/>
    <dgm:cxn modelId="{ABF18918-15B1-4DF5-9233-80A86D77451E}" type="presParOf" srcId="{C729AAF5-D3D7-4873-B059-6B4F90058757}" destId="{66509A71-586F-4984-82F7-469F178871EC}" srcOrd="14" destOrd="0" presId="urn:microsoft.com/office/officeart/2009/3/layout/RandomtoResultProcess"/>
    <dgm:cxn modelId="{B8222D5A-F26D-4BFA-80DB-69576F169682}" type="presParOf" srcId="{C729AAF5-D3D7-4873-B059-6B4F90058757}" destId="{1059F674-2A93-4E9B-81E6-5938BB3EC36E}" srcOrd="15" destOrd="0" presId="urn:microsoft.com/office/officeart/2009/3/layout/RandomtoResultProcess"/>
    <dgm:cxn modelId="{D3353A57-67CB-4F77-AE24-7932965E2B42}" type="presParOf" srcId="{C729AAF5-D3D7-4873-B059-6B4F90058757}" destId="{4617A2AC-C06B-4557-85A6-2DBFBBEC7E08}" srcOrd="16" destOrd="0" presId="urn:microsoft.com/office/officeart/2009/3/layout/RandomtoResultProcess"/>
    <dgm:cxn modelId="{553C098F-F843-4CA2-A542-7943D349ED35}" type="presParOf" srcId="{C729AAF5-D3D7-4873-B059-6B4F90058757}" destId="{5B301870-CF0E-4020-BC88-0CF6314147C7}" srcOrd="17" destOrd="0" presId="urn:microsoft.com/office/officeart/2009/3/layout/RandomtoResultProcess"/>
    <dgm:cxn modelId="{E5F3ECE0-1134-413D-AA17-B441B55B6037}" type="presParOf" srcId="{C729AAF5-D3D7-4873-B059-6B4F90058757}" destId="{2918AFF7-DAB2-4076-82F4-2C26FA099D05}" srcOrd="18" destOrd="0" presId="urn:microsoft.com/office/officeart/2009/3/layout/RandomtoResultProcess"/>
    <dgm:cxn modelId="{52472AD1-0792-4B82-BCD9-3321B8035B26}" type="presParOf" srcId="{C729AAF5-D3D7-4873-B059-6B4F90058757}" destId="{6F34682C-6A6E-4402-B968-3305FA2257D9}" srcOrd="19" destOrd="0" presId="urn:microsoft.com/office/officeart/2009/3/layout/RandomtoResultProcess"/>
    <dgm:cxn modelId="{1653A9AB-CACB-417A-B005-30E8A476A53D}" type="presParOf" srcId="{A13D7A38-82AC-4BFF-82C1-41E33183D5EB}" destId="{86DF4745-259A-45EA-B658-12786BD99379}" srcOrd="1" destOrd="0" presId="urn:microsoft.com/office/officeart/2009/3/layout/RandomtoResultProcess"/>
    <dgm:cxn modelId="{BD7651DB-248C-45B3-A0A2-F6D57D45D289}" type="presParOf" srcId="{86DF4745-259A-45EA-B658-12786BD99379}" destId="{9F065DE7-CE6B-45A3-B631-4719BE69BE58}" srcOrd="0" destOrd="0" presId="urn:microsoft.com/office/officeart/2009/3/layout/RandomtoResultProcess"/>
    <dgm:cxn modelId="{8273FB15-290D-4536-BEAB-572CD51BED42}" type="presParOf" srcId="{86DF4745-259A-45EA-B658-12786BD99379}" destId="{BFF734C6-0130-49B9-90E3-CEF7E3A00D6C}" srcOrd="1" destOrd="0" presId="urn:microsoft.com/office/officeart/2009/3/layout/RandomtoResultProcess"/>
    <dgm:cxn modelId="{0C6E09F5-B5FA-47FA-B8B3-170D4FC08174}" type="presParOf" srcId="{A13D7A38-82AC-4BFF-82C1-41E33183D5EB}" destId="{4B33EFEC-0B06-4454-8D9C-28979567052B}" srcOrd="2" destOrd="0" presId="urn:microsoft.com/office/officeart/2009/3/layout/RandomtoResultProcess"/>
    <dgm:cxn modelId="{93A2CE02-19D3-4FD5-B7E5-82FB119D16ED}" type="presParOf" srcId="{A13D7A38-82AC-4BFF-82C1-41E33183D5EB}" destId="{E118D650-3591-4376-BA23-DAACF9ED38A3}" srcOrd="3" destOrd="0" presId="urn:microsoft.com/office/officeart/2009/3/layout/RandomtoResultProcess"/>
    <dgm:cxn modelId="{EAC6156A-0AE4-4602-9786-3D7E239057DE}" type="presParOf" srcId="{E118D650-3591-4376-BA23-DAACF9ED38A3}" destId="{ACA326BD-5C7B-44BB-90A0-10BC268087E8}" srcOrd="0" destOrd="0" presId="urn:microsoft.com/office/officeart/2009/3/layout/RandomtoResultProcess"/>
    <dgm:cxn modelId="{BAEF1478-9A52-4CDA-8495-D6467CA43985}" type="presParOf" srcId="{E118D650-3591-4376-BA23-DAACF9ED38A3}" destId="{41E2F69E-F179-42D1-B6E5-30AD89541F5E}" srcOrd="1" destOrd="0" presId="urn:microsoft.com/office/officeart/2009/3/layout/RandomtoResultProcess"/>
    <dgm:cxn modelId="{5E6E0155-EC18-4610-AEFF-6F9159C6CBF1}" type="presParOf" srcId="{A13D7A38-82AC-4BFF-82C1-41E33183D5EB}" destId="{835690A6-A5D2-400B-A4EB-F8278A4F262C}" srcOrd="4" destOrd="0" presId="urn:microsoft.com/office/officeart/2009/3/layout/RandomtoResultProcess"/>
    <dgm:cxn modelId="{E9709806-4ED3-4EB6-A397-06F67CEE02DF}" type="presParOf" srcId="{835690A6-A5D2-400B-A4EB-F8278A4F262C}" destId="{41DA323E-01FB-4AFC-AC79-F6F655C19F51}" srcOrd="0" destOrd="0" presId="urn:microsoft.com/office/officeart/2009/3/layout/RandomtoResultProcess"/>
    <dgm:cxn modelId="{A547340D-828A-47D2-A45B-747D4225A378}" type="presParOf" srcId="{835690A6-A5D2-400B-A4EB-F8278A4F262C}" destId="{BCA78633-962B-4F37-9E34-A7EFD664B8F2}" srcOrd="1" destOrd="0" presId="urn:microsoft.com/office/officeart/2009/3/layout/RandomtoResultProcess"/>
    <dgm:cxn modelId="{4BAE0032-1DAF-49F1-B68F-FC7E7E031BBB}" type="presParOf" srcId="{835690A6-A5D2-400B-A4EB-F8278A4F262C}" destId="{DD050721-4396-4083-96FB-51B8A57AC1D9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587ED3-A520-4299-9F47-828CC063B928}" type="doc">
      <dgm:prSet loTypeId="urn:microsoft.com/office/officeart/2005/8/layout/bProcess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D3E0BF5-59BB-4B2C-A0C0-41902F7D60C8}">
      <dgm:prSet phldrT="[Text]"/>
      <dgm:spPr/>
      <dgm:t>
        <a:bodyPr/>
        <a:lstStyle/>
        <a:p>
          <a:r>
            <a:rPr lang="en-US" dirty="0" smtClean="0"/>
            <a:t>Cap</a:t>
          </a:r>
          <a:endParaRPr lang="en-US" dirty="0"/>
        </a:p>
      </dgm:t>
    </dgm:pt>
    <dgm:pt modelId="{2CAD0763-B462-4DA9-BCAB-3DE12EA78892}" type="parTrans" cxnId="{D22C0817-6323-4379-A4F2-371C0FC4020F}">
      <dgm:prSet/>
      <dgm:spPr/>
      <dgm:t>
        <a:bodyPr/>
        <a:lstStyle/>
        <a:p>
          <a:endParaRPr lang="en-US"/>
        </a:p>
      </dgm:t>
    </dgm:pt>
    <dgm:pt modelId="{7D6D0CB7-626C-4836-9891-D08F3BCF9EFD}" type="sibTrans" cxnId="{D22C0817-6323-4379-A4F2-371C0FC4020F}">
      <dgm:prSet/>
      <dgm:spPr/>
      <dgm:t>
        <a:bodyPr/>
        <a:lstStyle/>
        <a:p>
          <a:endParaRPr lang="en-US"/>
        </a:p>
      </dgm:t>
    </dgm:pt>
    <dgm:pt modelId="{EB2800B1-658D-4E1C-9756-33ADF6F96718}">
      <dgm:prSet phldrT="[Text]"/>
      <dgm:spPr/>
      <dgm:t>
        <a:bodyPr/>
        <a:lstStyle/>
        <a:p>
          <a:r>
            <a:rPr lang="en-US" dirty="0" smtClean="0"/>
            <a:t>Award</a:t>
          </a:r>
          <a:endParaRPr lang="en-US" dirty="0"/>
        </a:p>
      </dgm:t>
    </dgm:pt>
    <dgm:pt modelId="{11C4DF1A-B860-4822-9461-B8BAFE25639C}" type="parTrans" cxnId="{536CF655-18E2-4F21-B917-DA6AC6B7FDB9}">
      <dgm:prSet/>
      <dgm:spPr/>
      <dgm:t>
        <a:bodyPr/>
        <a:lstStyle/>
        <a:p>
          <a:endParaRPr lang="en-US"/>
        </a:p>
      </dgm:t>
    </dgm:pt>
    <dgm:pt modelId="{1D6F98AA-EA06-4CDB-A22A-62B9B5CA2E1F}" type="sibTrans" cxnId="{536CF655-18E2-4F21-B917-DA6AC6B7FDB9}">
      <dgm:prSet/>
      <dgm:spPr/>
      <dgm:t>
        <a:bodyPr/>
        <a:lstStyle/>
        <a:p>
          <a:endParaRPr lang="en-US"/>
        </a:p>
      </dgm:t>
    </dgm:pt>
    <dgm:pt modelId="{59CA5487-79C7-4B09-B41A-1D19CB2E3DCB}">
      <dgm:prSet phldrT="[Text]"/>
      <dgm:spPr/>
      <dgm:t>
        <a:bodyPr/>
        <a:lstStyle/>
        <a:p>
          <a:r>
            <a:rPr lang="en-US" dirty="0" smtClean="0"/>
            <a:t>Amounts</a:t>
          </a:r>
          <a:endParaRPr lang="en-US" dirty="0"/>
        </a:p>
      </dgm:t>
    </dgm:pt>
    <dgm:pt modelId="{1AFC1464-3655-4AED-BE19-0C4895EBA0AB}" type="parTrans" cxnId="{F3C32CDE-6932-43EC-9493-DCD2C23AB5EF}">
      <dgm:prSet/>
      <dgm:spPr/>
      <dgm:t>
        <a:bodyPr/>
        <a:lstStyle/>
        <a:p>
          <a:endParaRPr lang="en-US"/>
        </a:p>
      </dgm:t>
    </dgm:pt>
    <dgm:pt modelId="{91A8734A-64D5-4AAA-B888-ABDDA92332B4}" type="sibTrans" cxnId="{F3C32CDE-6932-43EC-9493-DCD2C23AB5EF}">
      <dgm:prSet/>
      <dgm:spPr/>
      <dgm:t>
        <a:bodyPr/>
        <a:lstStyle/>
        <a:p>
          <a:endParaRPr lang="en-US"/>
        </a:p>
      </dgm:t>
    </dgm:pt>
    <dgm:pt modelId="{3131EB7B-9FEA-40E9-809C-434DAA50F4B4}">
      <dgm:prSet phldrT="[Text]"/>
      <dgm:spPr/>
      <dgm:t>
        <a:bodyPr/>
        <a:lstStyle/>
        <a:p>
          <a:r>
            <a:rPr lang="en-US" dirty="0" smtClean="0"/>
            <a:t>SPS Review</a:t>
          </a:r>
          <a:endParaRPr lang="en-US" dirty="0"/>
        </a:p>
      </dgm:t>
    </dgm:pt>
    <dgm:pt modelId="{590C7218-B07A-4CD5-B135-E4738F2FD470}" type="parTrans" cxnId="{A9206F1B-7E0A-43ED-8762-3652E68A6B65}">
      <dgm:prSet/>
      <dgm:spPr/>
    </dgm:pt>
    <dgm:pt modelId="{572585D3-F6E6-4E9E-835F-BC436EE381C8}" type="sibTrans" cxnId="{A9206F1B-7E0A-43ED-8762-3652E68A6B65}">
      <dgm:prSet/>
      <dgm:spPr/>
      <dgm:t>
        <a:bodyPr/>
        <a:lstStyle/>
        <a:p>
          <a:endParaRPr lang="en-US"/>
        </a:p>
      </dgm:t>
    </dgm:pt>
    <dgm:pt modelId="{F19990D8-309D-424F-B923-1C396E545275}">
      <dgm:prSet phldrT="[Text]"/>
      <dgm:spPr/>
      <dgm:t>
        <a:bodyPr/>
        <a:lstStyle/>
        <a:p>
          <a:r>
            <a:rPr lang="en-US" dirty="0" smtClean="0"/>
            <a:t>Submit to RFBA</a:t>
          </a:r>
          <a:endParaRPr lang="en-US" dirty="0"/>
        </a:p>
      </dgm:t>
    </dgm:pt>
    <dgm:pt modelId="{EFA707A2-1B0B-4820-9762-442CC3CDAC1B}" type="parTrans" cxnId="{504ACBCB-C1EC-48CE-99A4-A0E3EF27320F}">
      <dgm:prSet/>
      <dgm:spPr/>
    </dgm:pt>
    <dgm:pt modelId="{9984EFC8-350E-476E-828C-9FB884B2FE68}" type="sibTrans" cxnId="{504ACBCB-C1EC-48CE-99A4-A0E3EF27320F}">
      <dgm:prSet/>
      <dgm:spPr/>
    </dgm:pt>
    <dgm:pt modelId="{6581D40E-3025-425B-9E7C-B7390F2C6425}">
      <dgm:prSet phldrT="[Text]"/>
      <dgm:spPr/>
      <dgm:t>
        <a:bodyPr/>
        <a:lstStyle/>
        <a:p>
          <a:r>
            <a:rPr lang="en-US" dirty="0" smtClean="0"/>
            <a:t>Review</a:t>
          </a:r>
          <a:endParaRPr lang="en-US" dirty="0"/>
        </a:p>
      </dgm:t>
    </dgm:pt>
    <dgm:pt modelId="{F8C416D6-C519-4869-8E10-4CA420A8F759}" type="parTrans" cxnId="{F76305EB-29E2-4F1F-A93D-F7B6D6B6CA46}">
      <dgm:prSet/>
      <dgm:spPr/>
    </dgm:pt>
    <dgm:pt modelId="{18DFA8D4-B345-4095-B31E-0FF161EFB0C7}" type="sibTrans" cxnId="{F76305EB-29E2-4F1F-A93D-F7B6D6B6CA46}">
      <dgm:prSet/>
      <dgm:spPr/>
    </dgm:pt>
    <dgm:pt modelId="{FED128C1-5607-455B-A12C-60382F2264C8}">
      <dgm:prSet phldrT="[Text]"/>
      <dgm:spPr/>
      <dgm:t>
        <a:bodyPr/>
        <a:lstStyle/>
        <a:p>
          <a:r>
            <a:rPr lang="en-US" dirty="0" smtClean="0"/>
            <a:t>Process Transfer</a:t>
          </a:r>
          <a:endParaRPr lang="en-US" dirty="0"/>
        </a:p>
      </dgm:t>
    </dgm:pt>
    <dgm:pt modelId="{A69380F9-593C-4163-9BC1-6B7DAB7FFFDF}" type="parTrans" cxnId="{F05ED11B-58FC-4EDA-BD6B-B8F8DC230838}">
      <dgm:prSet/>
      <dgm:spPr/>
    </dgm:pt>
    <dgm:pt modelId="{984641E0-B58F-464D-9B28-656945DB7B10}" type="sibTrans" cxnId="{F05ED11B-58FC-4EDA-BD6B-B8F8DC230838}">
      <dgm:prSet/>
      <dgm:spPr/>
    </dgm:pt>
    <dgm:pt modelId="{13F1CD1B-F735-4C11-992E-9AB7BB6BBF7D}" type="pres">
      <dgm:prSet presAssocID="{F6587ED3-A520-4299-9F47-828CC063B928}" presName="diagram" presStyleCnt="0">
        <dgm:presLayoutVars>
          <dgm:dir/>
          <dgm:resizeHandles/>
        </dgm:presLayoutVars>
      </dgm:prSet>
      <dgm:spPr/>
    </dgm:pt>
    <dgm:pt modelId="{373D6FE8-9338-4559-B4BD-73B5A0394EA2}" type="pres">
      <dgm:prSet presAssocID="{3131EB7B-9FEA-40E9-809C-434DAA50F4B4}" presName="firstNode" presStyleLbl="node1" presStyleIdx="0" presStyleCnt="2">
        <dgm:presLayoutVars>
          <dgm:bulletEnabled val="1"/>
        </dgm:presLayoutVars>
      </dgm:prSet>
      <dgm:spPr/>
    </dgm:pt>
    <dgm:pt modelId="{3040C0F0-65EC-469A-986C-B19346ED7287}" type="pres">
      <dgm:prSet presAssocID="{572585D3-F6E6-4E9E-835F-BC436EE381C8}" presName="sibTrans" presStyleLbl="sibTrans2D1" presStyleIdx="0" presStyleCnt="1"/>
      <dgm:spPr/>
    </dgm:pt>
    <dgm:pt modelId="{190D6DAD-723C-43C1-B954-FC35E24375BB}" type="pres">
      <dgm:prSet presAssocID="{F19990D8-309D-424F-B923-1C396E545275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536CF655-18E2-4F21-B917-DA6AC6B7FDB9}" srcId="{3131EB7B-9FEA-40E9-809C-434DAA50F4B4}" destId="{EB2800B1-658D-4E1C-9756-33ADF6F96718}" srcOrd="1" destOrd="0" parTransId="{11C4DF1A-B860-4822-9461-B8BAFE25639C}" sibTransId="{1D6F98AA-EA06-4CDB-A22A-62B9B5CA2E1F}"/>
    <dgm:cxn modelId="{6CC54DE5-098A-47FD-9167-BE5439CADBC4}" type="presOf" srcId="{FED128C1-5607-455B-A12C-60382F2264C8}" destId="{190D6DAD-723C-43C1-B954-FC35E24375BB}" srcOrd="0" destOrd="2" presId="urn:microsoft.com/office/officeart/2005/8/layout/bProcess2"/>
    <dgm:cxn modelId="{A9206F1B-7E0A-43ED-8762-3652E68A6B65}" srcId="{F6587ED3-A520-4299-9F47-828CC063B928}" destId="{3131EB7B-9FEA-40E9-809C-434DAA50F4B4}" srcOrd="0" destOrd="0" parTransId="{590C7218-B07A-4CD5-B135-E4738F2FD470}" sibTransId="{572585D3-F6E6-4E9E-835F-BC436EE381C8}"/>
    <dgm:cxn modelId="{94A99398-B8BB-4EC7-8274-4ECE8DE2A21E}" type="presOf" srcId="{F6587ED3-A520-4299-9F47-828CC063B928}" destId="{13F1CD1B-F735-4C11-992E-9AB7BB6BBF7D}" srcOrd="0" destOrd="0" presId="urn:microsoft.com/office/officeart/2005/8/layout/bProcess2"/>
    <dgm:cxn modelId="{680BBCFD-B3F8-4268-BE14-55DDB71B3101}" type="presOf" srcId="{572585D3-F6E6-4E9E-835F-BC436EE381C8}" destId="{3040C0F0-65EC-469A-986C-B19346ED7287}" srcOrd="0" destOrd="0" presId="urn:microsoft.com/office/officeart/2005/8/layout/bProcess2"/>
    <dgm:cxn modelId="{D22C0817-6323-4379-A4F2-371C0FC4020F}" srcId="{3131EB7B-9FEA-40E9-809C-434DAA50F4B4}" destId="{8D3E0BF5-59BB-4B2C-A0C0-41902F7D60C8}" srcOrd="0" destOrd="0" parTransId="{2CAD0763-B462-4DA9-BCAB-3DE12EA78892}" sibTransId="{7D6D0CB7-626C-4836-9891-D08F3BCF9EFD}"/>
    <dgm:cxn modelId="{68752977-BC82-42A6-BEF4-056F6C988CF2}" type="presOf" srcId="{F19990D8-309D-424F-B923-1C396E545275}" destId="{190D6DAD-723C-43C1-B954-FC35E24375BB}" srcOrd="0" destOrd="0" presId="urn:microsoft.com/office/officeart/2005/8/layout/bProcess2"/>
    <dgm:cxn modelId="{49F07466-C03E-46D6-814D-A8825EBCB11A}" type="presOf" srcId="{6581D40E-3025-425B-9E7C-B7390F2C6425}" destId="{190D6DAD-723C-43C1-B954-FC35E24375BB}" srcOrd="0" destOrd="1" presId="urn:microsoft.com/office/officeart/2005/8/layout/bProcess2"/>
    <dgm:cxn modelId="{F05ED11B-58FC-4EDA-BD6B-B8F8DC230838}" srcId="{F19990D8-309D-424F-B923-1C396E545275}" destId="{FED128C1-5607-455B-A12C-60382F2264C8}" srcOrd="1" destOrd="0" parTransId="{A69380F9-593C-4163-9BC1-6B7DAB7FFFDF}" sibTransId="{984641E0-B58F-464D-9B28-656945DB7B10}"/>
    <dgm:cxn modelId="{F3C32CDE-6932-43EC-9493-DCD2C23AB5EF}" srcId="{3131EB7B-9FEA-40E9-809C-434DAA50F4B4}" destId="{59CA5487-79C7-4B09-B41A-1D19CB2E3DCB}" srcOrd="2" destOrd="0" parTransId="{1AFC1464-3655-4AED-BE19-0C4895EBA0AB}" sibTransId="{91A8734A-64D5-4AAA-B888-ABDDA92332B4}"/>
    <dgm:cxn modelId="{8730E0CF-B94A-40CF-B5EF-F4697FE8AA0C}" type="presOf" srcId="{3131EB7B-9FEA-40E9-809C-434DAA50F4B4}" destId="{373D6FE8-9338-4559-B4BD-73B5A0394EA2}" srcOrd="0" destOrd="0" presId="urn:microsoft.com/office/officeart/2005/8/layout/bProcess2"/>
    <dgm:cxn modelId="{BED54CAA-1B6E-4D35-812A-ADAFE62C36F1}" type="presOf" srcId="{EB2800B1-658D-4E1C-9756-33ADF6F96718}" destId="{373D6FE8-9338-4559-B4BD-73B5A0394EA2}" srcOrd="0" destOrd="2" presId="urn:microsoft.com/office/officeart/2005/8/layout/bProcess2"/>
    <dgm:cxn modelId="{504ACBCB-C1EC-48CE-99A4-A0E3EF27320F}" srcId="{F6587ED3-A520-4299-9F47-828CC063B928}" destId="{F19990D8-309D-424F-B923-1C396E545275}" srcOrd="1" destOrd="0" parTransId="{EFA707A2-1B0B-4820-9762-442CC3CDAC1B}" sibTransId="{9984EFC8-350E-476E-828C-9FB884B2FE68}"/>
    <dgm:cxn modelId="{4687F726-5927-4F29-A648-077A990B66BF}" type="presOf" srcId="{59CA5487-79C7-4B09-B41A-1D19CB2E3DCB}" destId="{373D6FE8-9338-4559-B4BD-73B5A0394EA2}" srcOrd="0" destOrd="3" presId="urn:microsoft.com/office/officeart/2005/8/layout/bProcess2"/>
    <dgm:cxn modelId="{F76305EB-29E2-4F1F-A93D-F7B6D6B6CA46}" srcId="{F19990D8-309D-424F-B923-1C396E545275}" destId="{6581D40E-3025-425B-9E7C-B7390F2C6425}" srcOrd="0" destOrd="0" parTransId="{F8C416D6-C519-4869-8E10-4CA420A8F759}" sibTransId="{18DFA8D4-B345-4095-B31E-0FF161EFB0C7}"/>
    <dgm:cxn modelId="{E5E1EA79-B2E2-4932-958E-07EF29F18670}" type="presOf" srcId="{8D3E0BF5-59BB-4B2C-A0C0-41902F7D60C8}" destId="{373D6FE8-9338-4559-B4BD-73B5A0394EA2}" srcOrd="0" destOrd="1" presId="urn:microsoft.com/office/officeart/2005/8/layout/bProcess2"/>
    <dgm:cxn modelId="{2B3334D2-7B94-40AE-8203-BB66DB21A92C}" type="presParOf" srcId="{13F1CD1B-F735-4C11-992E-9AB7BB6BBF7D}" destId="{373D6FE8-9338-4559-B4BD-73B5A0394EA2}" srcOrd="0" destOrd="0" presId="urn:microsoft.com/office/officeart/2005/8/layout/bProcess2"/>
    <dgm:cxn modelId="{277E4B03-8B23-4C9C-949F-A3DEAC3D1670}" type="presParOf" srcId="{13F1CD1B-F735-4C11-992E-9AB7BB6BBF7D}" destId="{3040C0F0-65EC-469A-986C-B19346ED7287}" srcOrd="1" destOrd="0" presId="urn:microsoft.com/office/officeart/2005/8/layout/bProcess2"/>
    <dgm:cxn modelId="{281BF474-10DD-4649-AB45-D6AA1BDFFC83}" type="presParOf" srcId="{13F1CD1B-F735-4C11-992E-9AB7BB6BBF7D}" destId="{190D6DAD-723C-43C1-B954-FC35E24375BB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D3627-6CB4-48A9-8417-D54EAE0DECA1}">
      <dsp:nvSpPr>
        <dsp:cNvPr id="0" name=""/>
        <dsp:cNvSpPr/>
      </dsp:nvSpPr>
      <dsp:spPr>
        <a:xfrm>
          <a:off x="720328" y="0"/>
          <a:ext cx="8163718" cy="3449638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528FC-5AD6-4AB8-892A-373EEF1BBF48}">
      <dsp:nvSpPr>
        <dsp:cNvPr id="0" name=""/>
        <dsp:cNvSpPr/>
      </dsp:nvSpPr>
      <dsp:spPr>
        <a:xfrm>
          <a:off x="0" y="1034891"/>
          <a:ext cx="2881312" cy="13798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RDS</a:t>
          </a:r>
          <a:endParaRPr lang="en-US" sz="5900" kern="1200" dirty="0"/>
        </a:p>
      </dsp:txBody>
      <dsp:txXfrm>
        <a:off x="67359" y="1102250"/>
        <a:ext cx="2746594" cy="1245137"/>
      </dsp:txXfrm>
    </dsp:sp>
    <dsp:sp modelId="{566C666D-16BF-44EF-9C41-9A6D02E7459B}">
      <dsp:nvSpPr>
        <dsp:cNvPr id="0" name=""/>
        <dsp:cNvSpPr/>
      </dsp:nvSpPr>
      <dsp:spPr>
        <a:xfrm>
          <a:off x="3361531" y="1034891"/>
          <a:ext cx="2881312" cy="13798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SPS</a:t>
          </a:r>
          <a:endParaRPr lang="en-US" sz="5900" kern="1200" dirty="0"/>
        </a:p>
      </dsp:txBody>
      <dsp:txXfrm>
        <a:off x="3428890" y="1102250"/>
        <a:ext cx="2746594" cy="1245137"/>
      </dsp:txXfrm>
    </dsp:sp>
    <dsp:sp modelId="{EFF87239-21F4-4552-9F2C-F306780BEF44}">
      <dsp:nvSpPr>
        <dsp:cNvPr id="0" name=""/>
        <dsp:cNvSpPr/>
      </dsp:nvSpPr>
      <dsp:spPr>
        <a:xfrm>
          <a:off x="6723062" y="1034891"/>
          <a:ext cx="2881312" cy="13798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RFBA</a:t>
          </a:r>
          <a:endParaRPr lang="en-US" sz="5900" kern="1200" dirty="0"/>
        </a:p>
      </dsp:txBody>
      <dsp:txXfrm>
        <a:off x="6790421" y="1102250"/>
        <a:ext cx="2746594" cy="1245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EC7DE-003A-4CB6-9422-1F01910ADB14}">
      <dsp:nvSpPr>
        <dsp:cNvPr id="0" name=""/>
        <dsp:cNvSpPr/>
      </dsp:nvSpPr>
      <dsp:spPr>
        <a:xfrm>
          <a:off x="1383752" y="1098115"/>
          <a:ext cx="3081446" cy="101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Unit Gathers Salary Cap Data</a:t>
          </a:r>
          <a:endParaRPr lang="en-US" sz="3400" kern="1200" dirty="0"/>
        </a:p>
      </dsp:txBody>
      <dsp:txXfrm>
        <a:off x="1383752" y="1098115"/>
        <a:ext cx="3081446" cy="1015476"/>
      </dsp:txXfrm>
    </dsp:sp>
    <dsp:sp modelId="{95B52229-02C0-414E-86B3-01AE589164FC}">
      <dsp:nvSpPr>
        <dsp:cNvPr id="0" name=""/>
        <dsp:cNvSpPr/>
      </dsp:nvSpPr>
      <dsp:spPr>
        <a:xfrm>
          <a:off x="1383752" y="3239405"/>
          <a:ext cx="3081446" cy="1902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383752" y="3239405"/>
        <a:ext cx="3081446" cy="1902508"/>
      </dsp:txXfrm>
    </dsp:sp>
    <dsp:sp modelId="{E68984FD-41E9-4AD4-9130-7B8CC2A020DE}">
      <dsp:nvSpPr>
        <dsp:cNvPr id="0" name=""/>
        <dsp:cNvSpPr/>
      </dsp:nvSpPr>
      <dsp:spPr>
        <a:xfrm>
          <a:off x="1380250" y="789270"/>
          <a:ext cx="245115" cy="24511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FF975-C0FD-4CA4-9D26-5BABE17DD0BF}">
      <dsp:nvSpPr>
        <dsp:cNvPr id="0" name=""/>
        <dsp:cNvSpPr/>
      </dsp:nvSpPr>
      <dsp:spPr>
        <a:xfrm>
          <a:off x="1551831" y="446109"/>
          <a:ext cx="245115" cy="24511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DEDFA-BD07-4004-9766-2B049AB69DEE}">
      <dsp:nvSpPr>
        <dsp:cNvPr id="0" name=""/>
        <dsp:cNvSpPr/>
      </dsp:nvSpPr>
      <dsp:spPr>
        <a:xfrm>
          <a:off x="1963624" y="514741"/>
          <a:ext cx="385180" cy="38518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AC398-9C0E-48CF-8ADE-5B331B9E85A4}">
      <dsp:nvSpPr>
        <dsp:cNvPr id="0" name=""/>
        <dsp:cNvSpPr/>
      </dsp:nvSpPr>
      <dsp:spPr>
        <a:xfrm>
          <a:off x="2306785" y="137264"/>
          <a:ext cx="245115" cy="24511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B5A12F-04B6-45BC-A76C-61D31F52A162}">
      <dsp:nvSpPr>
        <dsp:cNvPr id="0" name=""/>
        <dsp:cNvSpPr/>
      </dsp:nvSpPr>
      <dsp:spPr>
        <a:xfrm>
          <a:off x="2752894" y="0"/>
          <a:ext cx="245115" cy="24511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34AA0-8DA2-463B-8F3B-319B7514538A}">
      <dsp:nvSpPr>
        <dsp:cNvPr id="0" name=""/>
        <dsp:cNvSpPr/>
      </dsp:nvSpPr>
      <dsp:spPr>
        <a:xfrm>
          <a:off x="3301952" y="240212"/>
          <a:ext cx="245115" cy="24511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7976C-EAAE-46EE-A9B4-11968A4723B1}">
      <dsp:nvSpPr>
        <dsp:cNvPr id="0" name=""/>
        <dsp:cNvSpPr/>
      </dsp:nvSpPr>
      <dsp:spPr>
        <a:xfrm>
          <a:off x="3645113" y="411793"/>
          <a:ext cx="385180" cy="38518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79272-8CD9-429B-B46C-F2222F028436}">
      <dsp:nvSpPr>
        <dsp:cNvPr id="0" name=""/>
        <dsp:cNvSpPr/>
      </dsp:nvSpPr>
      <dsp:spPr>
        <a:xfrm>
          <a:off x="4125538" y="789270"/>
          <a:ext cx="245115" cy="24511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E10D6-B772-474A-BE33-6CDF32616BA7}">
      <dsp:nvSpPr>
        <dsp:cNvPr id="0" name=""/>
        <dsp:cNvSpPr/>
      </dsp:nvSpPr>
      <dsp:spPr>
        <a:xfrm>
          <a:off x="4331435" y="1166747"/>
          <a:ext cx="245115" cy="24511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CFF67-2F14-4C5F-8EBA-662B50EE0548}">
      <dsp:nvSpPr>
        <dsp:cNvPr id="0" name=""/>
        <dsp:cNvSpPr/>
      </dsp:nvSpPr>
      <dsp:spPr>
        <a:xfrm>
          <a:off x="2546998" y="446109"/>
          <a:ext cx="630295" cy="63029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037A5-BFAF-4F47-BA8B-6F32F3F3BA97}">
      <dsp:nvSpPr>
        <dsp:cNvPr id="0" name=""/>
        <dsp:cNvSpPr/>
      </dsp:nvSpPr>
      <dsp:spPr>
        <a:xfrm>
          <a:off x="1208670" y="1750121"/>
          <a:ext cx="245115" cy="24511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327E6-B88C-423D-9840-6B76A35AD842}">
      <dsp:nvSpPr>
        <dsp:cNvPr id="0" name=""/>
        <dsp:cNvSpPr/>
      </dsp:nvSpPr>
      <dsp:spPr>
        <a:xfrm>
          <a:off x="1414566" y="2058966"/>
          <a:ext cx="385180" cy="38518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09A71-586F-4984-82F7-469F178871EC}">
      <dsp:nvSpPr>
        <dsp:cNvPr id="0" name=""/>
        <dsp:cNvSpPr/>
      </dsp:nvSpPr>
      <dsp:spPr>
        <a:xfrm>
          <a:off x="1929308" y="2333495"/>
          <a:ext cx="560262" cy="56026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9F674-2A93-4E9B-81E6-5938BB3EC36E}">
      <dsp:nvSpPr>
        <dsp:cNvPr id="0" name=""/>
        <dsp:cNvSpPr/>
      </dsp:nvSpPr>
      <dsp:spPr>
        <a:xfrm>
          <a:off x="2649946" y="2779604"/>
          <a:ext cx="245115" cy="24511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7A2AC-C06B-4557-85A6-2DBFBBEC7E08}">
      <dsp:nvSpPr>
        <dsp:cNvPr id="0" name=""/>
        <dsp:cNvSpPr/>
      </dsp:nvSpPr>
      <dsp:spPr>
        <a:xfrm>
          <a:off x="2787210" y="2333495"/>
          <a:ext cx="385180" cy="38518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01870-CF0E-4020-BC88-0CF6314147C7}">
      <dsp:nvSpPr>
        <dsp:cNvPr id="0" name=""/>
        <dsp:cNvSpPr/>
      </dsp:nvSpPr>
      <dsp:spPr>
        <a:xfrm>
          <a:off x="3130371" y="2813920"/>
          <a:ext cx="245115" cy="24511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8AFF7-DAB2-4076-82F4-2C26FA099D05}">
      <dsp:nvSpPr>
        <dsp:cNvPr id="0" name=""/>
        <dsp:cNvSpPr/>
      </dsp:nvSpPr>
      <dsp:spPr>
        <a:xfrm>
          <a:off x="3439216" y="2264862"/>
          <a:ext cx="560262" cy="56026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4682C-6A6E-4402-B968-3305FA2257D9}">
      <dsp:nvSpPr>
        <dsp:cNvPr id="0" name=""/>
        <dsp:cNvSpPr/>
      </dsp:nvSpPr>
      <dsp:spPr>
        <a:xfrm>
          <a:off x="4194171" y="2127598"/>
          <a:ext cx="385180" cy="38518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65DE7-CE6B-45A3-B631-4719BE69BE58}">
      <dsp:nvSpPr>
        <dsp:cNvPr id="0" name=""/>
        <dsp:cNvSpPr/>
      </dsp:nvSpPr>
      <dsp:spPr>
        <a:xfrm>
          <a:off x="4579351" y="514170"/>
          <a:ext cx="1131221" cy="2159624"/>
        </a:xfrm>
        <a:prstGeom prst="chevron">
          <a:avLst>
            <a:gd name="adj" fmla="val 6231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326BD-5C7B-44BB-90A0-10BC268087E8}">
      <dsp:nvSpPr>
        <dsp:cNvPr id="0" name=""/>
        <dsp:cNvSpPr/>
      </dsp:nvSpPr>
      <dsp:spPr>
        <a:xfrm>
          <a:off x="5504896" y="514170"/>
          <a:ext cx="1131221" cy="2159624"/>
        </a:xfrm>
        <a:prstGeom prst="chevron">
          <a:avLst>
            <a:gd name="adj" fmla="val 6231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A323E-01FB-4AFC-AC79-F6F655C19F51}">
      <dsp:nvSpPr>
        <dsp:cNvPr id="0" name=""/>
        <dsp:cNvSpPr/>
      </dsp:nvSpPr>
      <dsp:spPr>
        <a:xfrm>
          <a:off x="6867503" y="360962"/>
          <a:ext cx="2622376" cy="262237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Submits Request to Post Team</a:t>
          </a:r>
          <a:endParaRPr lang="en-US" sz="3400" kern="1200" dirty="0"/>
        </a:p>
      </dsp:txBody>
      <dsp:txXfrm>
        <a:off x="7251541" y="745000"/>
        <a:ext cx="1854300" cy="1854300"/>
      </dsp:txXfrm>
    </dsp:sp>
    <dsp:sp modelId="{BCA78633-962B-4F37-9E34-A7EFD664B8F2}">
      <dsp:nvSpPr>
        <dsp:cNvPr id="0" name=""/>
        <dsp:cNvSpPr/>
      </dsp:nvSpPr>
      <dsp:spPr>
        <a:xfrm>
          <a:off x="6636117" y="3239405"/>
          <a:ext cx="3085148" cy="1902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636117" y="3239405"/>
        <a:ext cx="3085148" cy="19025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D6FE8-9338-4559-B4BD-73B5A0394EA2}">
      <dsp:nvSpPr>
        <dsp:cNvPr id="0" name=""/>
        <dsp:cNvSpPr/>
      </dsp:nvSpPr>
      <dsp:spPr>
        <a:xfrm>
          <a:off x="493584" y="1377"/>
          <a:ext cx="3446882" cy="34468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SPS Review</a:t>
          </a:r>
          <a:endParaRPr lang="en-US" sz="36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Cap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Award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Amounts</a:t>
          </a:r>
          <a:endParaRPr lang="en-US" sz="2800" kern="1200" dirty="0"/>
        </a:p>
      </dsp:txBody>
      <dsp:txXfrm>
        <a:off x="998368" y="506161"/>
        <a:ext cx="2437314" cy="2437314"/>
      </dsp:txXfrm>
    </dsp:sp>
    <dsp:sp modelId="{3040C0F0-65EC-469A-986C-B19346ED7287}">
      <dsp:nvSpPr>
        <dsp:cNvPr id="0" name=""/>
        <dsp:cNvSpPr/>
      </dsp:nvSpPr>
      <dsp:spPr>
        <a:xfrm rot="5400000">
          <a:off x="4224834" y="1268107"/>
          <a:ext cx="1206408" cy="913423"/>
        </a:xfrm>
        <a:prstGeom prst="triangl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D6DAD-723C-43C1-B954-FC35E24375BB}">
      <dsp:nvSpPr>
        <dsp:cNvPr id="0" name=""/>
        <dsp:cNvSpPr/>
      </dsp:nvSpPr>
      <dsp:spPr>
        <a:xfrm>
          <a:off x="5663908" y="1377"/>
          <a:ext cx="3446882" cy="34468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Submit to RFBA</a:t>
          </a:r>
          <a:endParaRPr lang="en-US" sz="36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Review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Process Transfer</a:t>
          </a:r>
          <a:endParaRPr lang="en-US" sz="2800" kern="1200" dirty="0"/>
        </a:p>
      </dsp:txBody>
      <dsp:txXfrm>
        <a:off x="6168692" y="506161"/>
        <a:ext cx="2437314" cy="2437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NIH Salary cap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over-the-cap support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Quarterly DGA meeting</a:t>
            </a:r>
          </a:p>
          <a:p>
            <a:r>
              <a:rPr lang="en-US" dirty="0" smtClean="0"/>
              <a:t>6.11.2019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153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Content Placeholder 4" descr="File:Icon-round-Question mark.jpg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557" y="798513"/>
            <a:ext cx="4659312" cy="4659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0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Ovpri nih salary cap support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724233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028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development services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1528761"/>
            <a:ext cx="10043317" cy="4457701"/>
          </a:xfr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858251" y="6249039"/>
            <a:ext cx="4872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rds.uoregon.edu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97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 over the cap policy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182" y="461042"/>
            <a:ext cx="4354014" cy="55980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66650" y="2251118"/>
            <a:ext cx="4645152" cy="3441520"/>
          </a:xfrm>
        </p:spPr>
        <p:txBody>
          <a:bodyPr/>
          <a:lstStyle/>
          <a:p>
            <a:r>
              <a:rPr lang="en-US" dirty="0" smtClean="0"/>
              <a:t>Navigate in the side menu to                        </a:t>
            </a:r>
            <a:r>
              <a:rPr lang="en-US" sz="2400" b="1" i="1" dirty="0" smtClean="0">
                <a:solidFill>
                  <a:srgbClr val="00B0F0"/>
                </a:solidFill>
              </a:rPr>
              <a:t>NIH Salary Cap Policy</a:t>
            </a:r>
            <a:endParaRPr lang="en-US" sz="2400" b="1" i="1" dirty="0">
              <a:solidFill>
                <a:srgbClr val="00B0F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rot="5400000">
            <a:off x="8067472" y="3082911"/>
            <a:ext cx="454688" cy="223262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937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4" y="424993"/>
            <a:ext cx="9215439" cy="54143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4576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12" y="700088"/>
            <a:ext cx="11522146" cy="46434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1208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Sponsored projects services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29428"/>
              </p:ext>
            </p:extLst>
          </p:nvPr>
        </p:nvGraphicFramePr>
        <p:xfrm>
          <a:off x="788248" y="2158999"/>
          <a:ext cx="10929936" cy="5141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4749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finance &amp; business administration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767215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0462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Nuts and bolts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Process will be posted to the RDS website</a:t>
            </a:r>
          </a:p>
          <a:p>
            <a:r>
              <a:rPr lang="en-US" sz="3200" dirty="0" smtClean="0"/>
              <a:t>Finalizing a request spreadsheet; will also be posted on the RDS website</a:t>
            </a:r>
          </a:p>
          <a:p>
            <a:r>
              <a:rPr lang="en-US" sz="3200" dirty="0" smtClean="0"/>
              <a:t>Reimbursement requests can be made annually or semi-annually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12291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46</TotalTime>
  <Words>97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Gallery</vt:lpstr>
      <vt:lpstr>NIH Salary cap  over-the-cap support</vt:lpstr>
      <vt:lpstr>Ovpri nih salary cap support</vt:lpstr>
      <vt:lpstr>Research development services</vt:lpstr>
      <vt:lpstr>NIH over the cap policy</vt:lpstr>
      <vt:lpstr>PowerPoint Presentation</vt:lpstr>
      <vt:lpstr>PowerPoint Presentation</vt:lpstr>
      <vt:lpstr>Sponsored projects services</vt:lpstr>
      <vt:lpstr>Research finance &amp; business administration</vt:lpstr>
      <vt:lpstr>Nuts and bolts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Salary cap support</dc:title>
  <dc:creator>Carrie Chesbro</dc:creator>
  <cp:lastModifiedBy>Carrie Chesbro</cp:lastModifiedBy>
  <cp:revision>7</cp:revision>
  <dcterms:created xsi:type="dcterms:W3CDTF">2019-06-11T05:46:45Z</dcterms:created>
  <dcterms:modified xsi:type="dcterms:W3CDTF">2019-06-11T06:32:46Z</dcterms:modified>
</cp:coreProperties>
</file>